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C9A3B-A547-4471-B248-4E8CD35A15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EE5AD6-74A6-4455-BE8B-CE09596EDF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A9900-AFD2-410A-8749-06709542F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62A3-90CA-4DF6-84BE-57BA3276ECB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7D6C39-F656-4A4F-A83F-C854436C4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E533C1-D884-4832-A463-4F5FCA564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B54E-1B40-459E-9CA6-CDCFE7209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642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6B691-87B9-44AD-9A55-3EB91A7140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0E80942-ED57-4448-9983-3A660D09A3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6DE15C-620A-43B3-8963-971355559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62A3-90CA-4DF6-84BE-57BA3276ECB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C2E9D-A9E8-4A1C-BF35-73F45B164F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888FE-24C7-42F0-8638-EC30A8CE5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B54E-1B40-459E-9CA6-CDCFE7209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870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243334-FC2A-4DB8-BBED-4F4147FED0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9F56F1-1E6D-4CF3-926B-7D55840112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63545-7C47-4A26-9715-76685D2E7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62A3-90CA-4DF6-84BE-57BA3276ECB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2F21D-A752-46FB-BAB7-9E17F8A77D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1F6A56-27F3-4A02-8991-4281BEED5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B54E-1B40-459E-9CA6-CDCFE7209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815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CDDEF-15D9-4358-8FA1-7DE5BE350E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EC712F-C5EF-43C5-98CA-A578008F14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6BAE67-304C-44C7-81B6-2988F63C9B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62A3-90CA-4DF6-84BE-57BA3276ECB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01F06E-7B2B-44B3-8983-363B168B0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EAD7D0-DD25-492A-AB07-3AD8C44CA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B54E-1B40-459E-9CA6-CDCFE7209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741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25F46-EE87-4BDA-BB06-C80AFC9DFE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A65D30-6BEE-4A58-B2D3-0BA2661FE3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0AF5BB-04E3-4039-A97A-41688B5B4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62A3-90CA-4DF6-84BE-57BA3276ECB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48D64C-9F48-4BB4-A1D6-88AC477E3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D85AD-8D2E-4B18-8ADD-2537B73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B54E-1B40-459E-9CA6-CDCFE7209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77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8CDA94-7672-4E3B-994E-925006E3CF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9F784E-3617-4C79-8DBB-66325F2A5D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F5A678-153F-461A-9D92-E26AAF04E3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244979-2155-49FB-A9BA-31DF4E7B6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62A3-90CA-4DF6-84BE-57BA3276ECB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6482BC-B624-4884-A392-3C1821288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DF1D1E-AB9A-4BE1-8A83-57C09212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B54E-1B40-459E-9CA6-CDCFE7209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57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AD382-4641-47BB-84A0-C0C4A23FD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291734-0BD7-4A75-95A5-DEC4C8212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26B027-C019-414F-A788-BE86F927BD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275AFB-323E-4861-9893-A8AD33BD1D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2AA39B-B506-4D8D-8675-9BA6417E25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4AD93A-A9EC-4C09-A473-C85BAD668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62A3-90CA-4DF6-84BE-57BA3276ECB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E34E30-C0C6-4401-9877-53E3D2434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2E2DC79-82B0-44B0-9C0C-652FD9C6A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B54E-1B40-459E-9CA6-CDCFE7209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55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62280-8F5D-4397-86B8-5E82F055E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164AAC-AB24-4982-818B-587AFD58D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62A3-90CA-4DF6-84BE-57BA3276ECB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43DF2F-E6D2-436E-8CC2-ECF6D70A2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F6A5BE-7E33-49E3-87F7-DD2EA569AE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B54E-1B40-459E-9CA6-CDCFE7209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04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28E6C6-AAC2-4938-BCBF-330C59CF3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62A3-90CA-4DF6-84BE-57BA3276ECB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420AFB-3010-4B0A-8673-B06EF3297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FC29E-0BF9-47B9-B159-2E1418648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B54E-1B40-459E-9CA6-CDCFE7209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418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0A53D7-6759-404C-A333-CBC3BF7A89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D061A-11AB-467F-8A66-BB15BF3E29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F660B1-6151-42CF-9AF2-2070DFF362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263A8D-BAD6-4C7B-8B74-E1A1DF70B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62A3-90CA-4DF6-84BE-57BA3276ECB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4FA1DA-D3B9-4D5B-9D27-A5E1F8CA8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C48377-BD6B-42DC-B2D9-BBF673FD9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B54E-1B40-459E-9CA6-CDCFE7209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07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14EE21-16ED-4BBD-AA8A-EE72C7CFB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468EA9-0EE8-4FFB-932D-745F7175CA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FD73E2-8D0D-4CAF-B13C-54DBCC2345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A75F57-4C58-4288-B16D-8AFE1BEEB6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F62A3-90CA-4DF6-84BE-57BA3276ECB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87A0E4-F41C-46CA-A569-D966E7C347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83535A-C933-40DF-B04C-FC2452811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BB54E-1B40-459E-9CA6-CDCFE7209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72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614C25D-5BB3-4512-8320-9DC682CFE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FB41BC-7F58-4045-A66B-0BB61D720D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2740C-FB01-4089-9568-3202BD0D96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1F62A3-90CA-4DF6-84BE-57BA3276ECB1}" type="datetimeFigureOut">
              <a:rPr lang="en-US" smtClean="0"/>
              <a:t>7/22/2022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9BEE43-AFAE-43F6-AA1D-03BE5A252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F3FF0-6FE6-42D0-AD88-39DCFE61FD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BB54E-1B40-459E-9CA6-CDCFE7209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794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6E221-3193-4DAC-99DC-CA37B3BF5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1. Change the default sorting of PAR number as descending order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6A2ED0-8F98-4347-91E0-FED6479274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18" y="1690688"/>
            <a:ext cx="8640381" cy="16385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DC72DD-90FB-45E0-B8A2-2A6EB1042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518" y="4185072"/>
            <a:ext cx="8640381" cy="16385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8C093BC-237D-4F6B-8C3B-1D2009147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18" y="5357806"/>
            <a:ext cx="2019582" cy="22863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CCFC533-A88D-4A9F-A772-8591EB7057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911" y="4971679"/>
            <a:ext cx="1295581" cy="1619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2E2C592-47F3-4101-A0F0-9BBDE3081C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385" y="5176806"/>
            <a:ext cx="1305107" cy="181000"/>
          </a:xfrm>
          <a:prstGeom prst="rect">
            <a:avLst/>
          </a:prstGeom>
        </p:spPr>
      </p:pic>
      <p:sp>
        <p:nvSpPr>
          <p:cNvPr id="16" name="Arrow: Down 15">
            <a:extLst>
              <a:ext uri="{FF2B5EF4-FFF2-40B4-BE49-F238E27FC236}">
                <a16:creationId xmlns:a16="http://schemas.microsoft.com/office/drawing/2014/main" id="{A98FD007-4924-4FEB-BF42-CF2D57F84DA1}"/>
              </a:ext>
            </a:extLst>
          </p:cNvPr>
          <p:cNvSpPr/>
          <p:nvPr/>
        </p:nvSpPr>
        <p:spPr>
          <a:xfrm>
            <a:off x="5253135" y="3498980"/>
            <a:ext cx="270587" cy="43853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06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7BD0C-72DA-4788-A7C1-CE958C03F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Add the component code and component, after “PAR” 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FE5B474-3F46-441B-878A-A9FCA938E8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" b="52805"/>
          <a:stretch/>
        </p:blipFill>
        <p:spPr>
          <a:xfrm>
            <a:off x="761255" y="2620699"/>
            <a:ext cx="10669489" cy="155941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EB7028E-219F-4165-AAFD-8A528FEF05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5243"/>
          <a:stretch/>
        </p:blipFill>
        <p:spPr>
          <a:xfrm>
            <a:off x="761255" y="4180113"/>
            <a:ext cx="10669489" cy="21344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A3F3F1-DFEC-41C2-A035-EEFBE8FFB5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046" y="3772079"/>
            <a:ext cx="9478698" cy="20957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D4B9CD-6B7E-47F4-8D75-28D282E7D4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2046" y="3976096"/>
            <a:ext cx="9478698" cy="2095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46F207-4AFE-4E59-A9D9-02E7885549BE}"/>
              </a:ext>
            </a:extLst>
          </p:cNvPr>
          <p:cNvSpPr txBox="1"/>
          <p:nvPr/>
        </p:nvSpPr>
        <p:spPr>
          <a:xfrm>
            <a:off x="3128864" y="3772079"/>
            <a:ext cx="2967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COMPONENT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FE73F8-C57B-4858-B258-42B745E1C6A8}"/>
              </a:ext>
            </a:extLst>
          </p:cNvPr>
          <p:cNvSpPr txBox="1"/>
          <p:nvPr/>
        </p:nvSpPr>
        <p:spPr>
          <a:xfrm>
            <a:off x="2977948" y="3976096"/>
            <a:ext cx="2967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COMPONENT CODE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3ED35BB-914E-4D0D-A54B-D85C2CD1E2EF}"/>
              </a:ext>
            </a:extLst>
          </p:cNvPr>
          <p:cNvSpPr txBox="1"/>
          <p:nvPr/>
        </p:nvSpPr>
        <p:spPr>
          <a:xfrm>
            <a:off x="7135874" y="3772078"/>
            <a:ext cx="2967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FOLDING CARTON ; LABEL ; LEAFLET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154590-A572-4D1D-A43B-E63074271808}"/>
              </a:ext>
            </a:extLst>
          </p:cNvPr>
          <p:cNvSpPr txBox="1"/>
          <p:nvPr/>
        </p:nvSpPr>
        <p:spPr>
          <a:xfrm>
            <a:off x="7121901" y="3980204"/>
            <a:ext cx="2967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PAA133541 ; PAA133544 ; PAA133543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2FD8437-A4A8-4ED5-A9BC-BB1CE1174FBE}"/>
              </a:ext>
            </a:extLst>
          </p:cNvPr>
          <p:cNvSpPr txBox="1"/>
          <p:nvPr/>
        </p:nvSpPr>
        <p:spPr>
          <a:xfrm>
            <a:off x="761255" y="1860343"/>
            <a:ext cx="369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E.g. F000000652; PAR-2019-0005006 </a:t>
            </a:r>
          </a:p>
        </p:txBody>
      </p:sp>
    </p:spTree>
    <p:extLst>
      <p:ext uri="{BB962C8B-B14F-4D97-AF65-F5344CB8AC3E}">
        <p14:creationId xmlns:p14="http://schemas.microsoft.com/office/powerpoint/2010/main" val="2584653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7BD0C-72DA-4788-A7C1-CE958C03F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Artwork progress all 0/0 for multiple PAR.  – apply the same logic as PCM tool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FBA276A-81FF-4514-A929-ED71CCEE6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024" y="2508844"/>
            <a:ext cx="3665543" cy="226843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D33E6E8-6FD9-4B90-BB99-9CC884B3E56F}"/>
              </a:ext>
            </a:extLst>
          </p:cNvPr>
          <p:cNvSpPr txBox="1"/>
          <p:nvPr/>
        </p:nvSpPr>
        <p:spPr>
          <a:xfrm>
            <a:off x="954202" y="1983002"/>
            <a:ext cx="3889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E.g. </a:t>
            </a:r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F000047342</a:t>
            </a:r>
            <a:r>
              <a:rPr lang="en-US" dirty="0"/>
              <a:t>; </a:t>
            </a:r>
            <a:r>
              <a:rPr lang="en-US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PAR-2021-0001179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6A5B5F1-B72C-437A-89B8-EAB6CBC6FB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2101" y="2508844"/>
            <a:ext cx="7485916" cy="279094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7A933B-E621-4F06-9416-F0F0BEFDBB22}"/>
              </a:ext>
            </a:extLst>
          </p:cNvPr>
          <p:cNvSpPr txBox="1"/>
          <p:nvPr/>
        </p:nvSpPr>
        <p:spPr>
          <a:xfrm flipH="1">
            <a:off x="10695538" y="4156744"/>
            <a:ext cx="658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4/6</a:t>
            </a:r>
          </a:p>
        </p:txBody>
      </p:sp>
    </p:spTree>
    <p:extLst>
      <p:ext uri="{BB962C8B-B14F-4D97-AF65-F5344CB8AC3E}">
        <p14:creationId xmlns:p14="http://schemas.microsoft.com/office/powerpoint/2010/main" val="1471207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A5E52-1DC0-47C8-83EE-2CE52C4368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4. Add “PAR text” after the "brief description or comment"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08BCD1-1B12-479D-8696-26F00E3BE50E}"/>
              </a:ext>
            </a:extLst>
          </p:cNvPr>
          <p:cNvSpPr txBox="1"/>
          <p:nvPr/>
        </p:nvSpPr>
        <p:spPr>
          <a:xfrm>
            <a:off x="913701" y="1690688"/>
            <a:ext cx="4782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E.g. F000000652; PAR-2019-0005006</a:t>
            </a:r>
          </a:p>
          <a:p>
            <a:r>
              <a:rPr lang="en-US" dirty="0"/>
              <a:t> User can copy the text in value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05B4322-D477-4805-A5FC-8E59538C7E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1797"/>
          <a:stretch/>
        </p:blipFill>
        <p:spPr>
          <a:xfrm>
            <a:off x="888535" y="2538135"/>
            <a:ext cx="7502124" cy="9562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67B0712-9B75-42CB-832C-446F63B010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91" b="-2260"/>
          <a:stretch/>
        </p:blipFill>
        <p:spPr>
          <a:xfrm>
            <a:off x="838200" y="3586731"/>
            <a:ext cx="8380602" cy="259073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873BF74-5BB4-4B59-819C-01D291FE3E46}"/>
              </a:ext>
            </a:extLst>
          </p:cNvPr>
          <p:cNvSpPr txBox="1"/>
          <p:nvPr/>
        </p:nvSpPr>
        <p:spPr>
          <a:xfrm>
            <a:off x="5154336" y="6105918"/>
            <a:ext cx="357440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700" b="0" i="0" dirty="0">
                <a:solidFill>
                  <a:srgbClr val="222222"/>
                </a:solidFill>
                <a:effectLst/>
                <a:latin typeface="Roboto" panose="02000000000000000000" pitchFamily="2" charset="0"/>
              </a:rPr>
              <a:t>PREVENAR 13 1’S AND 10’S PACK SIZE IMPACT COMPONENTS: LEAFLET; CARTON AND LABEL REASON: CHANGE OF SECONDARY PACKAGING AND BATCH RELEASE SITE FROM HAVANT, UK TO PUURS, BELGIUM REFERENCE NUMBER:</a:t>
            </a:r>
            <a:endParaRPr lang="en-US" sz="7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C4AB62-3CB6-40E8-B2D8-990C053E145F}"/>
              </a:ext>
            </a:extLst>
          </p:cNvPr>
          <p:cNvSpPr txBox="1"/>
          <p:nvPr/>
        </p:nvSpPr>
        <p:spPr>
          <a:xfrm>
            <a:off x="2592199" y="6105918"/>
            <a:ext cx="1770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PAR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43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140</Words>
  <Application>Microsoft Office PowerPoint</Application>
  <PresentationFormat>Widescreen</PresentationFormat>
  <Paragraphs>15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Roboto</vt:lpstr>
      <vt:lpstr>Segoe UI</vt:lpstr>
      <vt:lpstr>Office Theme</vt:lpstr>
      <vt:lpstr>1. Change the default sorting of PAR number as descending order</vt:lpstr>
      <vt:lpstr>2. Add the component code and component, after “PAR” </vt:lpstr>
      <vt:lpstr>3. Artwork progress all 0/0 for multiple PAR.  – apply the same logic as PCM tool</vt:lpstr>
      <vt:lpstr>4. Add “PAR text” after the "brief description or comment"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Luk, Mavis</dc:creator>
  <cp:lastModifiedBy>Luk, Mavis</cp:lastModifiedBy>
  <cp:revision>3</cp:revision>
  <dcterms:created xsi:type="dcterms:W3CDTF">2022-07-21T17:42:55Z</dcterms:created>
  <dcterms:modified xsi:type="dcterms:W3CDTF">2022-07-21T18:04:02Z</dcterms:modified>
</cp:coreProperties>
</file>