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6.xml" ContentType="application/vnd.openxmlformats-officedocument.presentationml.tags+xml"/>
  <Override PartName="/ppt/tags/tag27.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tags/tag28.xml" ContentType="application/vnd.openxmlformats-officedocument.presentationml.tags+xml"/>
  <Override PartName="/ppt/tags/tag29.xml" ContentType="application/vnd.openxmlformats-officedocument.presentationml.tags+xml"/>
  <Override PartName="/ppt/charts/chart5.xml" ContentType="application/vnd.openxmlformats-officedocument.drawingml.chart+xml"/>
  <Override PartName="/ppt/charts/chart6.xml" ContentType="application/vnd.openxmlformats-officedocument.drawingml.chart+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2.xml" ContentType="application/vnd.openxmlformats-officedocument.them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 id="2147484414" r:id="rId5"/>
  </p:sldMasterIdLst>
  <p:notesMasterIdLst>
    <p:notesMasterId r:id="rId13"/>
  </p:notesMasterIdLst>
  <p:handoutMasterIdLst>
    <p:handoutMasterId r:id="rId14"/>
  </p:handoutMasterIdLst>
  <p:sldIdLst>
    <p:sldId id="2146846446" r:id="rId6"/>
    <p:sldId id="2146846471" r:id="rId7"/>
    <p:sldId id="2146846472" r:id="rId8"/>
    <p:sldId id="2146846473" r:id="rId9"/>
    <p:sldId id="2146846474" r:id="rId10"/>
    <p:sldId id="2146846475" r:id="rId11"/>
    <p:sldId id="2146846476" r:id="rId12"/>
  </p:sldIdLst>
  <p:sldSz cx="12192000" cy="6858000"/>
  <p:notesSz cx="6797675" cy="9926638"/>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tiemsma, John D" initials="SD" lastIdx="2" clrIdx="6">
    <p:extLst>
      <p:ext uri="{19B8F6BF-5375-455C-9EA6-DF929625EA0E}">
        <p15:presenceInfo xmlns:p15="http://schemas.microsoft.com/office/powerpoint/2012/main" userId="S::z9jstiem@pfizer.com::b41eb9b7-0a51-4862-88b3-3b3c1827662c" providerId="AD"/>
      </p:ext>
    </p:extLst>
  </p:cmAuthor>
  <p:cmAuthor id="1" name="Leonardis, Siobhan" initials="LS" lastIdx="11" clrIdx="0">
    <p:extLst>
      <p:ext uri="{19B8F6BF-5375-455C-9EA6-DF929625EA0E}">
        <p15:presenceInfo xmlns:p15="http://schemas.microsoft.com/office/powerpoint/2012/main" userId="S::LEONAS12@pfizer.com::bdd2b5ea-cb10-408b-92c3-e5ade6f018aa" providerId="AD"/>
      </p:ext>
    </p:extLst>
  </p:cmAuthor>
  <p:cmAuthor id="8" name="Barban, Sandra" initials="BS" lastIdx="10" clrIdx="7">
    <p:extLst>
      <p:ext uri="{19B8F6BF-5375-455C-9EA6-DF929625EA0E}">
        <p15:presenceInfo xmlns:p15="http://schemas.microsoft.com/office/powerpoint/2012/main" userId="S::barbas01@pfizer.com::e05efdaa-1aaa-41ab-8d31-73175e9ce06c" providerId="AD"/>
      </p:ext>
    </p:extLst>
  </p:cmAuthor>
  <p:cmAuthor id="2" name="Feldman, Stacy" initials="FS" lastIdx="5" clrIdx="1">
    <p:extLst>
      <p:ext uri="{19B8F6BF-5375-455C-9EA6-DF929625EA0E}">
        <p15:presenceInfo xmlns:p15="http://schemas.microsoft.com/office/powerpoint/2012/main" userId="S::KayeS@pfizer.com::ab0c4660-8ac8-43fc-ace5-935694188325" providerId="AD"/>
      </p:ext>
    </p:extLst>
  </p:cmAuthor>
  <p:cmAuthor id="9" name="Mike Yoon" initials="MY" lastIdx="1" clrIdx="8">
    <p:extLst>
      <p:ext uri="{19B8F6BF-5375-455C-9EA6-DF929625EA0E}">
        <p15:presenceInfo xmlns:p15="http://schemas.microsoft.com/office/powerpoint/2012/main" userId="Mike Yoon" providerId="None"/>
      </p:ext>
    </p:extLst>
  </p:cmAuthor>
  <p:cmAuthor id="3" name="Oppenheimer, Sara Tali" initials="OST" lastIdx="4" clrIdx="2">
    <p:extLst>
      <p:ext uri="{19B8F6BF-5375-455C-9EA6-DF929625EA0E}">
        <p15:presenceInfo xmlns:p15="http://schemas.microsoft.com/office/powerpoint/2012/main" userId="S::OPPENS01@pfizer.com::e05cc496-07c7-485c-a3d0-cadaa6daa3d8" providerId="AD"/>
      </p:ext>
    </p:extLst>
  </p:cmAuthor>
  <p:cmAuthor id="10" name="Jmikou, Leila" initials="JL" lastIdx="15" clrIdx="9">
    <p:extLst>
      <p:ext uri="{19B8F6BF-5375-455C-9EA6-DF929625EA0E}">
        <p15:presenceInfo xmlns:p15="http://schemas.microsoft.com/office/powerpoint/2012/main" userId="S::JMIKOL@pfizer.com::9dd98f86-c44c-4026-be0a-b571b4c9897e" providerId="AD"/>
      </p:ext>
    </p:extLst>
  </p:cmAuthor>
  <p:cmAuthor id="4" name="Anoia, Anthony" initials="AA" lastIdx="94" clrIdx="3">
    <p:extLst>
      <p:ext uri="{19B8F6BF-5375-455C-9EA6-DF929625EA0E}">
        <p15:presenceInfo xmlns:p15="http://schemas.microsoft.com/office/powerpoint/2012/main" userId="S::ANOIAA@pfizer.com::dce2eda2-9280-4a64-a893-6b01c2e486d1" providerId="AD"/>
      </p:ext>
    </p:extLst>
  </p:cmAuthor>
  <p:cmAuthor id="5" name="Lynch, Philip" initials="LP" lastIdx="3" clrIdx="4">
    <p:extLst>
      <p:ext uri="{19B8F6BF-5375-455C-9EA6-DF929625EA0E}">
        <p15:presenceInfo xmlns:p15="http://schemas.microsoft.com/office/powerpoint/2012/main" userId="S::LYNCHP04@pfizer.com::4609c2c5-5012-4920-b5e6-24fbf58f9b80" providerId="AD"/>
      </p:ext>
    </p:extLst>
  </p:cmAuthor>
  <p:cmAuthor id="6" name="Bedrossian, Jane Frances" initials="BF" lastIdx="4" clrIdx="5">
    <p:extLst>
      <p:ext uri="{19B8F6BF-5375-455C-9EA6-DF929625EA0E}">
        <p15:presenceInfo xmlns:p15="http://schemas.microsoft.com/office/powerpoint/2012/main" userId="S::bedroj02@pfizer.com::77b89706-b0f0-410f-b4f0-a9ab56a432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B7"/>
    <a:srgbClr val="FF0000"/>
    <a:srgbClr val="8CFD83"/>
    <a:srgbClr val="FF9F9F"/>
    <a:srgbClr val="E46C0A"/>
    <a:srgbClr val="000484"/>
    <a:srgbClr val="00B0F0"/>
    <a:srgbClr val="FFFF00"/>
    <a:srgbClr val="0DBDBA"/>
    <a:srgbClr val="003F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F7BE72-A05D-47BB-8526-97D8C61505D6}" v="6" dt="2022-05-06T12:48:14.8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99" autoAdjust="0"/>
    <p:restoredTop sz="94660"/>
  </p:normalViewPr>
  <p:slideViewPr>
    <p:cSldViewPr snapToGrid="0">
      <p:cViewPr varScale="1">
        <p:scale>
          <a:sx n="109" d="100"/>
          <a:sy n="109" d="100"/>
        </p:scale>
        <p:origin x="78" y="1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peene, Kristof" userId="1b6338e5-1263-4899-8682-d33c0a9426c9" providerId="ADAL" clId="{B3F7BE72-A05D-47BB-8526-97D8C61505D6}"/>
    <pc:docChg chg="custSel addSld modSld">
      <pc:chgData name="Vanpeene, Kristof" userId="1b6338e5-1263-4899-8682-d33c0a9426c9" providerId="ADAL" clId="{B3F7BE72-A05D-47BB-8526-97D8C61505D6}" dt="2022-05-06T12:50:38.691" v="588" actId="692"/>
      <pc:docMkLst>
        <pc:docMk/>
      </pc:docMkLst>
      <pc:sldChg chg="modSp mod">
        <pc:chgData name="Vanpeene, Kristof" userId="1b6338e5-1263-4899-8682-d33c0a9426c9" providerId="ADAL" clId="{B3F7BE72-A05D-47BB-8526-97D8C61505D6}" dt="2022-05-05T07:22:08.348" v="69" actId="20577"/>
        <pc:sldMkLst>
          <pc:docMk/>
          <pc:sldMk cId="1732718182" sldId="2146846472"/>
        </pc:sldMkLst>
        <pc:spChg chg="mod">
          <ac:chgData name="Vanpeene, Kristof" userId="1b6338e5-1263-4899-8682-d33c0a9426c9" providerId="ADAL" clId="{B3F7BE72-A05D-47BB-8526-97D8C61505D6}" dt="2022-05-05T07:22:08.348" v="69" actId="20577"/>
          <ac:spMkLst>
            <pc:docMk/>
            <pc:sldMk cId="1732718182" sldId="2146846472"/>
            <ac:spMk id="3" creationId="{90FF8D53-4E04-4544-93E0-E25DEA5D01F7}"/>
          </ac:spMkLst>
        </pc:spChg>
      </pc:sldChg>
      <pc:sldChg chg="modSp mod">
        <pc:chgData name="Vanpeene, Kristof" userId="1b6338e5-1263-4899-8682-d33c0a9426c9" providerId="ADAL" clId="{B3F7BE72-A05D-47BB-8526-97D8C61505D6}" dt="2022-05-05T07:44:41.617" v="112" actId="114"/>
        <pc:sldMkLst>
          <pc:docMk/>
          <pc:sldMk cId="1254407500" sldId="2146846473"/>
        </pc:sldMkLst>
        <pc:spChg chg="mod">
          <ac:chgData name="Vanpeene, Kristof" userId="1b6338e5-1263-4899-8682-d33c0a9426c9" providerId="ADAL" clId="{B3F7BE72-A05D-47BB-8526-97D8C61505D6}" dt="2022-05-05T07:44:41.617" v="112" actId="114"/>
          <ac:spMkLst>
            <pc:docMk/>
            <pc:sldMk cId="1254407500" sldId="2146846473"/>
            <ac:spMk id="3" creationId="{E8E44A92-A17A-46D4-85D7-EAB19BF47255}"/>
          </ac:spMkLst>
        </pc:spChg>
      </pc:sldChg>
      <pc:sldChg chg="addSp modSp new mod">
        <pc:chgData name="Vanpeene, Kristof" userId="1b6338e5-1263-4899-8682-d33c0a9426c9" providerId="ADAL" clId="{B3F7BE72-A05D-47BB-8526-97D8C61505D6}" dt="2022-05-06T12:41:36.908" v="389" actId="20577"/>
        <pc:sldMkLst>
          <pc:docMk/>
          <pc:sldMk cId="1517943209" sldId="2146846474"/>
        </pc:sldMkLst>
        <pc:spChg chg="mod">
          <ac:chgData name="Vanpeene, Kristof" userId="1b6338e5-1263-4899-8682-d33c0a9426c9" providerId="ADAL" clId="{B3F7BE72-A05D-47BB-8526-97D8C61505D6}" dt="2022-05-06T12:41:36.908" v="389" actId="20577"/>
          <ac:spMkLst>
            <pc:docMk/>
            <pc:sldMk cId="1517943209" sldId="2146846474"/>
            <ac:spMk id="2" creationId="{EFEBD22F-85B4-4F17-B299-63689FD75EEE}"/>
          </ac:spMkLst>
        </pc:spChg>
        <pc:spChg chg="add mod ord">
          <ac:chgData name="Vanpeene, Kristof" userId="1b6338e5-1263-4899-8682-d33c0a9426c9" providerId="ADAL" clId="{B3F7BE72-A05D-47BB-8526-97D8C61505D6}" dt="2022-05-06T12:30:54.643" v="385" actId="20577"/>
          <ac:spMkLst>
            <pc:docMk/>
            <pc:sldMk cId="1517943209" sldId="2146846474"/>
            <ac:spMk id="5" creationId="{DA9BE2EF-3BDE-4573-ABC3-1AAD04BCA189}"/>
          </ac:spMkLst>
        </pc:spChg>
        <pc:spChg chg="add mod">
          <ac:chgData name="Vanpeene, Kristof" userId="1b6338e5-1263-4899-8682-d33c0a9426c9" providerId="ADAL" clId="{B3F7BE72-A05D-47BB-8526-97D8C61505D6}" dt="2022-05-06T12:29:08.447" v="180" actId="1037"/>
          <ac:spMkLst>
            <pc:docMk/>
            <pc:sldMk cId="1517943209" sldId="2146846474"/>
            <ac:spMk id="6" creationId="{3CF884E9-498E-43BE-998D-4AB52FD48F5E}"/>
          </ac:spMkLst>
        </pc:spChg>
        <pc:picChg chg="add mod ord">
          <ac:chgData name="Vanpeene, Kristof" userId="1b6338e5-1263-4899-8682-d33c0a9426c9" providerId="ADAL" clId="{B3F7BE72-A05D-47BB-8526-97D8C61505D6}" dt="2022-05-06T12:28:36.036" v="165" actId="14100"/>
          <ac:picMkLst>
            <pc:docMk/>
            <pc:sldMk cId="1517943209" sldId="2146846474"/>
            <ac:picMk id="4" creationId="{F798A7A2-502D-48D3-9533-1D7B4EA9E0CA}"/>
          </ac:picMkLst>
        </pc:picChg>
      </pc:sldChg>
      <pc:sldChg chg="addSp modSp new mod">
        <pc:chgData name="Vanpeene, Kristof" userId="1b6338e5-1263-4899-8682-d33c0a9426c9" providerId="ADAL" clId="{B3F7BE72-A05D-47BB-8526-97D8C61505D6}" dt="2022-05-06T12:48:35.026" v="578" actId="20577"/>
        <pc:sldMkLst>
          <pc:docMk/>
          <pc:sldMk cId="1547102227" sldId="2146846475"/>
        </pc:sldMkLst>
        <pc:spChg chg="mod">
          <ac:chgData name="Vanpeene, Kristof" userId="1b6338e5-1263-4899-8682-d33c0a9426c9" providerId="ADAL" clId="{B3F7BE72-A05D-47BB-8526-97D8C61505D6}" dt="2022-05-06T12:41:43.892" v="394" actId="20577"/>
          <ac:spMkLst>
            <pc:docMk/>
            <pc:sldMk cId="1547102227" sldId="2146846475"/>
            <ac:spMk id="2" creationId="{70770301-5897-43AF-8796-2FFC46870D0D}"/>
          </ac:spMkLst>
        </pc:spChg>
        <pc:spChg chg="add mod">
          <ac:chgData name="Vanpeene, Kristof" userId="1b6338e5-1263-4899-8682-d33c0a9426c9" providerId="ADAL" clId="{B3F7BE72-A05D-47BB-8526-97D8C61505D6}" dt="2022-05-06T12:48:07.387" v="541" actId="692"/>
          <ac:spMkLst>
            <pc:docMk/>
            <pc:sldMk cId="1547102227" sldId="2146846475"/>
            <ac:spMk id="5" creationId="{DB091938-5025-4F10-A8DE-88920C66F10D}"/>
          </ac:spMkLst>
        </pc:spChg>
        <pc:spChg chg="add mod">
          <ac:chgData name="Vanpeene, Kristof" userId="1b6338e5-1263-4899-8682-d33c0a9426c9" providerId="ADAL" clId="{B3F7BE72-A05D-47BB-8526-97D8C61505D6}" dt="2022-05-06T12:48:35.026" v="578" actId="20577"/>
          <ac:spMkLst>
            <pc:docMk/>
            <pc:sldMk cId="1547102227" sldId="2146846475"/>
            <ac:spMk id="6" creationId="{0984D9C8-A050-4FD0-815B-52BD36E5C52C}"/>
          </ac:spMkLst>
        </pc:spChg>
        <pc:picChg chg="add">
          <ac:chgData name="Vanpeene, Kristof" userId="1b6338e5-1263-4899-8682-d33c0a9426c9" providerId="ADAL" clId="{B3F7BE72-A05D-47BB-8526-97D8C61505D6}" dt="2022-05-06T12:46:53.009" v="469" actId="22"/>
          <ac:picMkLst>
            <pc:docMk/>
            <pc:sldMk cId="1547102227" sldId="2146846475"/>
            <ac:picMk id="4" creationId="{34E4EB8D-B66E-41CA-B06E-666AAE946AD7}"/>
          </ac:picMkLst>
        </pc:picChg>
      </pc:sldChg>
      <pc:sldChg chg="addSp modSp new mod">
        <pc:chgData name="Vanpeene, Kristof" userId="1b6338e5-1263-4899-8682-d33c0a9426c9" providerId="ADAL" clId="{B3F7BE72-A05D-47BB-8526-97D8C61505D6}" dt="2022-05-06T12:50:38.691" v="588" actId="692"/>
        <pc:sldMkLst>
          <pc:docMk/>
          <pc:sldMk cId="1295808416" sldId="2146846476"/>
        </pc:sldMkLst>
        <pc:spChg chg="mod">
          <ac:chgData name="Vanpeene, Kristof" userId="1b6338e5-1263-4899-8682-d33c0a9426c9" providerId="ADAL" clId="{B3F7BE72-A05D-47BB-8526-97D8C61505D6}" dt="2022-05-06T12:41:55.745" v="421" actId="14100"/>
          <ac:spMkLst>
            <pc:docMk/>
            <pc:sldMk cId="1295808416" sldId="2146846476"/>
            <ac:spMk id="2" creationId="{FD80594D-9031-4849-8294-16BA6AD0365A}"/>
          </ac:spMkLst>
        </pc:spChg>
        <pc:spChg chg="add mod">
          <ac:chgData name="Vanpeene, Kristof" userId="1b6338e5-1263-4899-8682-d33c0a9426c9" providerId="ADAL" clId="{B3F7BE72-A05D-47BB-8526-97D8C61505D6}" dt="2022-05-06T12:42:33.575" v="454" actId="1076"/>
          <ac:spMkLst>
            <pc:docMk/>
            <pc:sldMk cId="1295808416" sldId="2146846476"/>
            <ac:spMk id="4" creationId="{CEDA23D9-7A52-419E-811B-7D542DED65F6}"/>
          </ac:spMkLst>
        </pc:spChg>
        <pc:spChg chg="add mod">
          <ac:chgData name="Vanpeene, Kristof" userId="1b6338e5-1263-4899-8682-d33c0a9426c9" providerId="ADAL" clId="{B3F7BE72-A05D-47BB-8526-97D8C61505D6}" dt="2022-05-06T12:49:51.916" v="582" actId="1076"/>
          <ac:spMkLst>
            <pc:docMk/>
            <pc:sldMk cId="1295808416" sldId="2146846476"/>
            <ac:spMk id="5" creationId="{87CA7CB4-E699-478A-A5C2-150EAC4300A8}"/>
          </ac:spMkLst>
        </pc:spChg>
        <pc:picChg chg="add mod">
          <ac:chgData name="Vanpeene, Kristof" userId="1b6338e5-1263-4899-8682-d33c0a9426c9" providerId="ADAL" clId="{B3F7BE72-A05D-47BB-8526-97D8C61505D6}" dt="2022-05-06T12:42:09.530" v="425" actId="14100"/>
          <ac:picMkLst>
            <pc:docMk/>
            <pc:sldMk cId="1295808416" sldId="2146846476"/>
            <ac:picMk id="3" creationId="{7CE89813-507F-4B93-BA75-CF6177DDC348}"/>
          </ac:picMkLst>
        </pc:picChg>
        <pc:picChg chg="add mod">
          <ac:chgData name="Vanpeene, Kristof" userId="1b6338e5-1263-4899-8682-d33c0a9426c9" providerId="ADAL" clId="{B3F7BE72-A05D-47BB-8526-97D8C61505D6}" dt="2022-05-06T12:49:49.232" v="581" actId="14100"/>
          <ac:picMkLst>
            <pc:docMk/>
            <pc:sldMk cId="1295808416" sldId="2146846476"/>
            <ac:picMk id="7" creationId="{6FD40DEF-3437-4F7F-8ADD-A3DC2111FE4E}"/>
          </ac:picMkLst>
        </pc:picChg>
        <pc:cxnChg chg="add mod">
          <ac:chgData name="Vanpeene, Kristof" userId="1b6338e5-1263-4899-8682-d33c0a9426c9" providerId="ADAL" clId="{B3F7BE72-A05D-47BB-8526-97D8C61505D6}" dt="2022-05-06T12:50:38.691" v="588" actId="692"/>
          <ac:cxnSpMkLst>
            <pc:docMk/>
            <pc:sldMk cId="1295808416" sldId="2146846476"/>
            <ac:cxnSpMk id="9" creationId="{D1D3F067-C2B4-4096-A784-9887C8DCC4E8}"/>
          </ac:cxnSpMkLst>
        </pc:cxnChg>
      </pc:sldChg>
    </pc:docChg>
  </pc:docChgLst>
  <pc:docChgLst>
    <pc:chgData name="Vanpeene, Kristof" userId="1b6338e5-1263-4899-8682-d33c0a9426c9" providerId="ADAL" clId="{7EB7A1F3-6013-42AF-864A-8E590C0053C6}"/>
    <pc:docChg chg="undo custSel addSld delSld modSld">
      <pc:chgData name="Vanpeene, Kristof" userId="1b6338e5-1263-4899-8682-d33c0a9426c9" providerId="ADAL" clId="{7EB7A1F3-6013-42AF-864A-8E590C0053C6}" dt="2022-05-03T08:07:03.041" v="2693" actId="20577"/>
      <pc:docMkLst>
        <pc:docMk/>
      </pc:docMkLst>
      <pc:sldChg chg="modSp mod">
        <pc:chgData name="Vanpeene, Kristof" userId="1b6338e5-1263-4899-8682-d33c0a9426c9" providerId="ADAL" clId="{7EB7A1F3-6013-42AF-864A-8E590C0053C6}" dt="2022-03-15T11:59:40.300" v="39" actId="20577"/>
        <pc:sldMkLst>
          <pc:docMk/>
          <pc:sldMk cId="1429065659" sldId="2146846446"/>
        </pc:sldMkLst>
        <pc:spChg chg="mod">
          <ac:chgData name="Vanpeene, Kristof" userId="1b6338e5-1263-4899-8682-d33c0a9426c9" providerId="ADAL" clId="{7EB7A1F3-6013-42AF-864A-8E590C0053C6}" dt="2022-03-15T11:59:40.300" v="39" actId="20577"/>
          <ac:spMkLst>
            <pc:docMk/>
            <pc:sldMk cId="1429065659" sldId="2146846446"/>
            <ac:spMk id="3" creationId="{2E195140-47EB-4993-BE17-79BF33820BE2}"/>
          </ac:spMkLst>
        </pc:spChg>
      </pc:sldChg>
      <pc:sldChg chg="del">
        <pc:chgData name="Vanpeene, Kristof" userId="1b6338e5-1263-4899-8682-d33c0a9426c9" providerId="ADAL" clId="{7EB7A1F3-6013-42AF-864A-8E590C0053C6}" dt="2022-03-15T11:59:20.203" v="0" actId="47"/>
        <pc:sldMkLst>
          <pc:docMk/>
          <pc:sldMk cId="3704164315" sldId="2146846469"/>
        </pc:sldMkLst>
      </pc:sldChg>
      <pc:sldChg chg="del">
        <pc:chgData name="Vanpeene, Kristof" userId="1b6338e5-1263-4899-8682-d33c0a9426c9" providerId="ADAL" clId="{7EB7A1F3-6013-42AF-864A-8E590C0053C6}" dt="2022-03-15T11:59:46.337" v="41" actId="47"/>
        <pc:sldMkLst>
          <pc:docMk/>
          <pc:sldMk cId="1699668775" sldId="2146846470"/>
        </pc:sldMkLst>
      </pc:sldChg>
      <pc:sldChg chg="addSp delSp modSp new mod modClrScheme chgLayout">
        <pc:chgData name="Vanpeene, Kristof" userId="1b6338e5-1263-4899-8682-d33c0a9426c9" providerId="ADAL" clId="{7EB7A1F3-6013-42AF-864A-8E590C0053C6}" dt="2022-03-29T09:13:07.463" v="1089" actId="207"/>
        <pc:sldMkLst>
          <pc:docMk/>
          <pc:sldMk cId="2982021193" sldId="2146846471"/>
        </pc:sldMkLst>
        <pc:spChg chg="add mod">
          <ac:chgData name="Vanpeene, Kristof" userId="1b6338e5-1263-4899-8682-d33c0a9426c9" providerId="ADAL" clId="{7EB7A1F3-6013-42AF-864A-8E590C0053C6}" dt="2022-03-29T08:48:59.844" v="919" actId="113"/>
          <ac:spMkLst>
            <pc:docMk/>
            <pc:sldMk cId="2982021193" sldId="2146846471"/>
            <ac:spMk id="2" creationId="{57EFE640-B8EC-4873-8FAE-2CC2C4DD1AA6}"/>
          </ac:spMkLst>
        </pc:spChg>
        <pc:spChg chg="del">
          <ac:chgData name="Vanpeene, Kristof" userId="1b6338e5-1263-4899-8682-d33c0a9426c9" providerId="ADAL" clId="{7EB7A1F3-6013-42AF-864A-8E590C0053C6}" dt="2022-03-15T11:59:50.577" v="42" actId="700"/>
          <ac:spMkLst>
            <pc:docMk/>
            <pc:sldMk cId="2982021193" sldId="2146846471"/>
            <ac:spMk id="2" creationId="{C046CE2F-4ADB-4C47-BFA9-9903F677AE0A}"/>
          </ac:spMkLst>
        </pc:spChg>
        <pc:spChg chg="del mod ord">
          <ac:chgData name="Vanpeene, Kristof" userId="1b6338e5-1263-4899-8682-d33c0a9426c9" providerId="ADAL" clId="{7EB7A1F3-6013-42AF-864A-8E590C0053C6}" dt="2022-03-15T11:59:50.577" v="42" actId="700"/>
          <ac:spMkLst>
            <pc:docMk/>
            <pc:sldMk cId="2982021193" sldId="2146846471"/>
            <ac:spMk id="3" creationId="{BEBD8D8F-103A-40D4-9AA8-299223950978}"/>
          </ac:spMkLst>
        </pc:spChg>
        <pc:spChg chg="add mod ord">
          <ac:chgData name="Vanpeene, Kristof" userId="1b6338e5-1263-4899-8682-d33c0a9426c9" providerId="ADAL" clId="{7EB7A1F3-6013-42AF-864A-8E590C0053C6}" dt="2022-03-15T11:59:57.186" v="56" actId="20577"/>
          <ac:spMkLst>
            <pc:docMk/>
            <pc:sldMk cId="2982021193" sldId="2146846471"/>
            <ac:spMk id="4" creationId="{FDFFC2FD-EEE4-4BBD-A2E3-B6B277FCCCD6}"/>
          </ac:spMkLst>
        </pc:spChg>
        <pc:graphicFrameChg chg="add mod modGraphic">
          <ac:chgData name="Vanpeene, Kristof" userId="1b6338e5-1263-4899-8682-d33c0a9426c9" providerId="ADAL" clId="{7EB7A1F3-6013-42AF-864A-8E590C0053C6}" dt="2022-03-29T09:13:07.463" v="1089" actId="207"/>
          <ac:graphicFrameMkLst>
            <pc:docMk/>
            <pc:sldMk cId="2982021193" sldId="2146846471"/>
            <ac:graphicFrameMk id="5" creationId="{729508D5-B6F2-4B19-9C1F-241DC89E75CB}"/>
          </ac:graphicFrameMkLst>
        </pc:graphicFrameChg>
      </pc:sldChg>
      <pc:sldChg chg="addSp modSp new mod">
        <pc:chgData name="Vanpeene, Kristof" userId="1b6338e5-1263-4899-8682-d33c0a9426c9" providerId="ADAL" clId="{7EB7A1F3-6013-42AF-864A-8E590C0053C6}" dt="2022-05-03T08:07:03.041" v="2693" actId="20577"/>
        <pc:sldMkLst>
          <pc:docMk/>
          <pc:sldMk cId="1732718182" sldId="2146846472"/>
        </pc:sldMkLst>
        <pc:spChg chg="mod">
          <ac:chgData name="Vanpeene, Kristof" userId="1b6338e5-1263-4899-8682-d33c0a9426c9" providerId="ADAL" clId="{7EB7A1F3-6013-42AF-864A-8E590C0053C6}" dt="2022-04-28T07:25:17.061" v="2040" actId="1035"/>
          <ac:spMkLst>
            <pc:docMk/>
            <pc:sldMk cId="1732718182" sldId="2146846472"/>
            <ac:spMk id="2" creationId="{A602EB34-31B6-4B5D-8006-F2E92085B806}"/>
          </ac:spMkLst>
        </pc:spChg>
        <pc:spChg chg="add mod">
          <ac:chgData name="Vanpeene, Kristof" userId="1b6338e5-1263-4899-8682-d33c0a9426c9" providerId="ADAL" clId="{7EB7A1F3-6013-42AF-864A-8E590C0053C6}" dt="2022-05-03T08:07:03.041" v="2693" actId="20577"/>
          <ac:spMkLst>
            <pc:docMk/>
            <pc:sldMk cId="1732718182" sldId="2146846472"/>
            <ac:spMk id="3" creationId="{90FF8D53-4E04-4544-93E0-E25DEA5D01F7}"/>
          </ac:spMkLst>
        </pc:spChg>
      </pc:sldChg>
      <pc:sldChg chg="addSp modSp new mod">
        <pc:chgData name="Vanpeene, Kristof" userId="1b6338e5-1263-4899-8682-d33c0a9426c9" providerId="ADAL" clId="{7EB7A1F3-6013-42AF-864A-8E590C0053C6}" dt="2022-04-28T07:59:28.432" v="2672" actId="14100"/>
        <pc:sldMkLst>
          <pc:docMk/>
          <pc:sldMk cId="1254407500" sldId="2146846473"/>
        </pc:sldMkLst>
        <pc:spChg chg="mod">
          <ac:chgData name="Vanpeene, Kristof" userId="1b6338e5-1263-4899-8682-d33c0a9426c9" providerId="ADAL" clId="{7EB7A1F3-6013-42AF-864A-8E590C0053C6}" dt="2022-04-28T07:59:28.432" v="2672" actId="14100"/>
          <ac:spMkLst>
            <pc:docMk/>
            <pc:sldMk cId="1254407500" sldId="2146846473"/>
            <ac:spMk id="2" creationId="{2F9F6D2D-BBAB-4A6C-A87C-70967EBF636C}"/>
          </ac:spMkLst>
        </pc:spChg>
        <pc:spChg chg="add mod">
          <ac:chgData name="Vanpeene, Kristof" userId="1b6338e5-1263-4899-8682-d33c0a9426c9" providerId="ADAL" clId="{7EB7A1F3-6013-42AF-864A-8E590C0053C6}" dt="2022-04-28T07:59:23.521" v="2663" actId="14100"/>
          <ac:spMkLst>
            <pc:docMk/>
            <pc:sldMk cId="1254407500" sldId="2146846473"/>
            <ac:spMk id="3" creationId="{E8E44A92-A17A-46D4-85D7-EAB19BF47255}"/>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429-4F1F-8BE1-17595DB72FAB}"/>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429-4F1F-8BE1-17595DB72FAB}"/>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429-4F1F-8BE1-17595DB72FAB}"/>
            </c:ext>
          </c:extLst>
        </c:ser>
        <c:dLbls>
          <c:showLegendKey val="0"/>
          <c:showVal val="1"/>
          <c:showCatName val="0"/>
          <c:showSerName val="0"/>
          <c:showPercent val="0"/>
          <c:showBubbleSize val="0"/>
        </c:dLbls>
        <c:gapWidth val="75"/>
        <c:axId val="2046535856"/>
        <c:axId val="2046546192"/>
      </c:barChart>
      <c:catAx>
        <c:axId val="2046535856"/>
        <c:scaling>
          <c:orientation val="minMax"/>
        </c:scaling>
        <c:delete val="0"/>
        <c:axPos val="b"/>
        <c:numFmt formatCode="General" sourceLinked="0"/>
        <c:majorTickMark val="out"/>
        <c:minorTickMark val="none"/>
        <c:tickLblPos val="nextTo"/>
        <c:crossAx val="2046546192"/>
        <c:crosses val="autoZero"/>
        <c:auto val="1"/>
        <c:lblAlgn val="ctr"/>
        <c:lblOffset val="100"/>
        <c:noMultiLvlLbl val="0"/>
      </c:catAx>
      <c:valAx>
        <c:axId val="2046546192"/>
        <c:scaling>
          <c:orientation val="minMax"/>
        </c:scaling>
        <c:delete val="1"/>
        <c:axPos val="l"/>
        <c:numFmt formatCode="General" sourceLinked="1"/>
        <c:majorTickMark val="none"/>
        <c:minorTickMark val="none"/>
        <c:tickLblPos val="nextTo"/>
        <c:crossAx val="2046535856"/>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33237015097883"/>
          <c:y val="0.13149516231946809"/>
          <c:w val="0.65333550049363098"/>
          <c:h val="0.73700967536106377"/>
        </c:manualLayout>
      </c:layout>
      <c:doughnutChart>
        <c:varyColors val="1"/>
        <c:ser>
          <c:idx val="0"/>
          <c:order val="0"/>
          <c:tx>
            <c:strRef>
              <c:f>Sheet1!$B$1</c:f>
              <c:strCache>
                <c:ptCount val="1"/>
                <c:pt idx="0">
                  <c:v>Sales</c:v>
                </c:pt>
              </c:strCache>
            </c:strRef>
          </c:tx>
          <c:dPt>
            <c:idx val="0"/>
            <c:bubble3D val="0"/>
            <c:spPr>
              <a:solidFill>
                <a:schemeClr val="accent1"/>
              </a:solidFill>
            </c:spPr>
            <c:extLst>
              <c:ext xmlns:c16="http://schemas.microsoft.com/office/drawing/2014/chart" uri="{C3380CC4-5D6E-409C-BE32-E72D297353CC}">
                <c16:uniqueId val="{00000001-1AF8-4ADA-ACC3-8C61BAF9E656}"/>
              </c:ext>
            </c:extLst>
          </c:dPt>
          <c:dPt>
            <c:idx val="1"/>
            <c:bubble3D val="0"/>
            <c:spPr>
              <a:solidFill>
                <a:schemeClr val="accent2"/>
              </a:solidFill>
            </c:spPr>
            <c:extLst>
              <c:ext xmlns:c16="http://schemas.microsoft.com/office/drawing/2014/chart" uri="{C3380CC4-5D6E-409C-BE32-E72D297353CC}">
                <c16:uniqueId val="{00000003-1AF8-4ADA-ACC3-8C61BAF9E656}"/>
              </c:ext>
            </c:extLst>
          </c:dPt>
          <c:dPt>
            <c:idx val="2"/>
            <c:bubble3D val="0"/>
            <c:spPr>
              <a:solidFill>
                <a:schemeClr val="accent3"/>
              </a:solidFill>
            </c:spPr>
            <c:extLst>
              <c:ext xmlns:c16="http://schemas.microsoft.com/office/drawing/2014/chart" uri="{C3380CC4-5D6E-409C-BE32-E72D297353CC}">
                <c16:uniqueId val="{00000005-1AF8-4ADA-ACC3-8C61BAF9E656}"/>
              </c:ext>
            </c:extLst>
          </c:dPt>
          <c:dPt>
            <c:idx val="3"/>
            <c:bubble3D val="0"/>
            <c:spPr>
              <a:solidFill>
                <a:schemeClr val="accent4">
                  <a:lumMod val="60000"/>
                  <a:lumOff val="40000"/>
                </a:schemeClr>
              </a:solidFill>
            </c:spPr>
            <c:extLst>
              <c:ext xmlns:c16="http://schemas.microsoft.com/office/drawing/2014/chart" uri="{C3380CC4-5D6E-409C-BE32-E72D297353CC}">
                <c16:uniqueId val="{00000007-1AF8-4ADA-ACC3-8C61BAF9E656}"/>
              </c:ext>
            </c:extLst>
          </c:dPt>
          <c:dPt>
            <c:idx val="4"/>
            <c:bubble3D val="0"/>
            <c:spPr>
              <a:solidFill>
                <a:schemeClr val="accent5"/>
              </a:solidFill>
            </c:spPr>
            <c:extLst>
              <c:ext xmlns:c16="http://schemas.microsoft.com/office/drawing/2014/chart" uri="{C3380CC4-5D6E-409C-BE32-E72D297353CC}">
                <c16:uniqueId val="{00000009-1AF8-4ADA-ACC3-8C61BAF9E656}"/>
              </c:ext>
            </c:extLst>
          </c:dPt>
          <c:dPt>
            <c:idx val="5"/>
            <c:bubble3D val="0"/>
            <c:spPr>
              <a:solidFill>
                <a:schemeClr val="accent6"/>
              </a:solidFill>
            </c:spPr>
            <c:extLst>
              <c:ext xmlns:c16="http://schemas.microsoft.com/office/drawing/2014/chart" uri="{C3380CC4-5D6E-409C-BE32-E72D297353CC}">
                <c16:uniqueId val="{0000000B-1AF8-4ADA-ACC3-8C61BAF9E656}"/>
              </c:ext>
            </c:extLst>
          </c:dPt>
          <c:dLbls>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Sheet1!$A$2:$A$7</c:f>
              <c:strCache>
                <c:ptCount val="6"/>
                <c:pt idx="0">
                  <c:v>Slice 1</c:v>
                </c:pt>
                <c:pt idx="1">
                  <c:v>Slice 2</c:v>
                </c:pt>
                <c:pt idx="2">
                  <c:v>Slice 3</c:v>
                </c:pt>
                <c:pt idx="3">
                  <c:v>Slice 4</c:v>
                </c:pt>
                <c:pt idx="4">
                  <c:v>Slice 5</c:v>
                </c:pt>
                <c:pt idx="5">
                  <c:v>Slice 6</c:v>
                </c:pt>
              </c:strCache>
            </c:strRef>
          </c:cat>
          <c:val>
            <c:numRef>
              <c:f>Sheet1!$B$2:$B$7</c:f>
              <c:numCache>
                <c:formatCode>0.0%</c:formatCode>
                <c:ptCount val="6"/>
                <c:pt idx="0">
                  <c:v>0.25</c:v>
                </c:pt>
                <c:pt idx="1">
                  <c:v>0.29599999999999999</c:v>
                </c:pt>
                <c:pt idx="2">
                  <c:v>0.08</c:v>
                </c:pt>
                <c:pt idx="3">
                  <c:v>0.14199999999999999</c:v>
                </c:pt>
                <c:pt idx="4">
                  <c:v>0.11899999999999999</c:v>
                </c:pt>
                <c:pt idx="5">
                  <c:v>0.112</c:v>
                </c:pt>
              </c:numCache>
            </c:numRef>
          </c:val>
          <c:extLst>
            <c:ext xmlns:c16="http://schemas.microsoft.com/office/drawing/2014/chart" uri="{C3380CC4-5D6E-409C-BE32-E72D297353CC}">
              <c16:uniqueId val="{0000000C-1AF8-4ADA-ACC3-8C61BAF9E656}"/>
            </c:ext>
          </c:extLst>
        </c:ser>
        <c:dLbls>
          <c:showLegendKey val="0"/>
          <c:showVal val="1"/>
          <c:showCatName val="1"/>
          <c:showSerName val="0"/>
          <c:showPercent val="0"/>
          <c:showBubbleSize val="0"/>
          <c:showLeaderLines val="0"/>
        </c:dLbls>
        <c:firstSliceAng val="0"/>
        <c:holeSize val="50"/>
      </c:doughnutChart>
    </c:plotArea>
    <c:plotVisOnly val="1"/>
    <c:dispBlanksAs val="gap"/>
    <c:showDLblsOverMax val="0"/>
  </c:chart>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21C-49FC-A8A6-01511E81AB5D}"/>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21C-49FC-A8A6-01511E81AB5D}"/>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21C-49FC-A8A6-01511E81AB5D}"/>
            </c:ext>
          </c:extLst>
        </c:ser>
        <c:dLbls>
          <c:showLegendKey val="0"/>
          <c:showVal val="1"/>
          <c:showCatName val="0"/>
          <c:showSerName val="0"/>
          <c:showPercent val="0"/>
          <c:showBubbleSize val="0"/>
        </c:dLbls>
        <c:gapWidth val="75"/>
        <c:axId val="2046538032"/>
        <c:axId val="2046529872"/>
      </c:barChart>
      <c:catAx>
        <c:axId val="2046538032"/>
        <c:scaling>
          <c:orientation val="maxMin"/>
        </c:scaling>
        <c:delete val="0"/>
        <c:axPos val="l"/>
        <c:numFmt formatCode="General" sourceLinked="0"/>
        <c:majorTickMark val="out"/>
        <c:minorTickMark val="none"/>
        <c:tickLblPos val="nextTo"/>
        <c:crossAx val="2046529872"/>
        <c:crosses val="autoZero"/>
        <c:auto val="1"/>
        <c:lblAlgn val="ctr"/>
        <c:lblOffset val="100"/>
        <c:noMultiLvlLbl val="0"/>
      </c:catAx>
      <c:valAx>
        <c:axId val="2046529872"/>
        <c:scaling>
          <c:orientation val="minMax"/>
        </c:scaling>
        <c:delete val="1"/>
        <c:axPos val="t"/>
        <c:numFmt formatCode="General" sourceLinked="1"/>
        <c:majorTickMark val="none"/>
        <c:minorTickMark val="none"/>
        <c:tickLblPos val="nextTo"/>
        <c:crossAx val="2046538032"/>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33237015097883"/>
          <c:y val="0.13149516231946809"/>
          <c:w val="0.65333550049363098"/>
          <c:h val="0.73700967536106377"/>
        </c:manualLayout>
      </c:layout>
      <c:pieChart>
        <c:varyColors val="1"/>
        <c:ser>
          <c:idx val="0"/>
          <c:order val="0"/>
          <c:tx>
            <c:strRef>
              <c:f>Sheet1!$B$1</c:f>
              <c:strCache>
                <c:ptCount val="1"/>
                <c:pt idx="0">
                  <c:v>Sales</c:v>
                </c:pt>
              </c:strCache>
            </c:strRef>
          </c:tx>
          <c:dPt>
            <c:idx val="0"/>
            <c:bubble3D val="0"/>
            <c:spPr>
              <a:solidFill>
                <a:schemeClr val="accent1"/>
              </a:solidFill>
            </c:spPr>
            <c:extLst>
              <c:ext xmlns:c16="http://schemas.microsoft.com/office/drawing/2014/chart" uri="{C3380CC4-5D6E-409C-BE32-E72D297353CC}">
                <c16:uniqueId val="{00000001-A106-4C1A-B629-0C9BAE4FC758}"/>
              </c:ext>
            </c:extLst>
          </c:dPt>
          <c:dPt>
            <c:idx val="1"/>
            <c:bubble3D val="0"/>
            <c:spPr>
              <a:solidFill>
                <a:schemeClr val="accent2"/>
              </a:solidFill>
            </c:spPr>
            <c:extLst>
              <c:ext xmlns:c16="http://schemas.microsoft.com/office/drawing/2014/chart" uri="{C3380CC4-5D6E-409C-BE32-E72D297353CC}">
                <c16:uniqueId val="{00000003-A106-4C1A-B629-0C9BAE4FC758}"/>
              </c:ext>
            </c:extLst>
          </c:dPt>
          <c:dPt>
            <c:idx val="2"/>
            <c:bubble3D val="0"/>
            <c:spPr>
              <a:solidFill>
                <a:schemeClr val="accent3"/>
              </a:solidFill>
            </c:spPr>
            <c:extLst>
              <c:ext xmlns:c16="http://schemas.microsoft.com/office/drawing/2014/chart" uri="{C3380CC4-5D6E-409C-BE32-E72D297353CC}">
                <c16:uniqueId val="{00000005-A106-4C1A-B629-0C9BAE4FC758}"/>
              </c:ext>
            </c:extLst>
          </c:dPt>
          <c:dPt>
            <c:idx val="3"/>
            <c:bubble3D val="0"/>
            <c:spPr>
              <a:solidFill>
                <a:schemeClr val="accent4">
                  <a:lumMod val="60000"/>
                  <a:lumOff val="40000"/>
                </a:schemeClr>
              </a:solidFill>
            </c:spPr>
            <c:extLst>
              <c:ext xmlns:c16="http://schemas.microsoft.com/office/drawing/2014/chart" uri="{C3380CC4-5D6E-409C-BE32-E72D297353CC}">
                <c16:uniqueId val="{00000007-A106-4C1A-B629-0C9BAE4FC758}"/>
              </c:ext>
            </c:extLst>
          </c:dPt>
          <c:dPt>
            <c:idx val="4"/>
            <c:bubble3D val="0"/>
            <c:spPr>
              <a:solidFill>
                <a:schemeClr val="accent5"/>
              </a:solidFill>
            </c:spPr>
            <c:extLst>
              <c:ext xmlns:c16="http://schemas.microsoft.com/office/drawing/2014/chart" uri="{C3380CC4-5D6E-409C-BE32-E72D297353CC}">
                <c16:uniqueId val="{00000009-A106-4C1A-B629-0C9BAE4FC758}"/>
              </c:ext>
            </c:extLst>
          </c:dPt>
          <c:dPt>
            <c:idx val="5"/>
            <c:bubble3D val="0"/>
            <c:spPr>
              <a:solidFill>
                <a:schemeClr val="accent6"/>
              </a:solidFill>
            </c:spPr>
            <c:extLst>
              <c:ext xmlns:c16="http://schemas.microsoft.com/office/drawing/2014/chart" uri="{C3380CC4-5D6E-409C-BE32-E72D297353CC}">
                <c16:uniqueId val="{0000000B-A106-4C1A-B629-0C9BAE4FC758}"/>
              </c:ext>
            </c:extLst>
          </c:dPt>
          <c:dLbls>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Sheet1!$A$2:$A$7</c:f>
              <c:strCache>
                <c:ptCount val="6"/>
                <c:pt idx="0">
                  <c:v>Slice 1</c:v>
                </c:pt>
                <c:pt idx="1">
                  <c:v>Slice 2</c:v>
                </c:pt>
                <c:pt idx="2">
                  <c:v>Slice 3</c:v>
                </c:pt>
                <c:pt idx="3">
                  <c:v>Slice 4</c:v>
                </c:pt>
                <c:pt idx="4">
                  <c:v>Slice 5</c:v>
                </c:pt>
                <c:pt idx="5">
                  <c:v>Slice 6</c:v>
                </c:pt>
              </c:strCache>
            </c:strRef>
          </c:cat>
          <c:val>
            <c:numRef>
              <c:f>Sheet1!$B$2:$B$7</c:f>
              <c:numCache>
                <c:formatCode>0.0%</c:formatCode>
                <c:ptCount val="6"/>
                <c:pt idx="0">
                  <c:v>0.25</c:v>
                </c:pt>
                <c:pt idx="1">
                  <c:v>0.29599999999999999</c:v>
                </c:pt>
                <c:pt idx="2">
                  <c:v>0.08</c:v>
                </c:pt>
                <c:pt idx="3">
                  <c:v>0.14199999999999999</c:v>
                </c:pt>
                <c:pt idx="4">
                  <c:v>0.11899999999999999</c:v>
                </c:pt>
                <c:pt idx="5">
                  <c:v>0.112</c:v>
                </c:pt>
              </c:numCache>
            </c:numRef>
          </c:val>
          <c:extLst>
            <c:ext xmlns:c16="http://schemas.microsoft.com/office/drawing/2014/chart" uri="{C3380CC4-5D6E-409C-BE32-E72D297353CC}">
              <c16:uniqueId val="{0000000C-A106-4C1A-B629-0C9BAE4FC758}"/>
            </c:ext>
          </c:extLst>
        </c:ser>
        <c:dLbls>
          <c:showLegendKey val="0"/>
          <c:showVal val="1"/>
          <c:showCatName val="1"/>
          <c:showSerName val="0"/>
          <c:showPercent val="0"/>
          <c:showBubbleSize val="0"/>
          <c:showLeaderLines val="0"/>
        </c:dLbls>
        <c:firstSliceAng val="0"/>
      </c:pieChart>
    </c:plotArea>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AFD-46B8-A099-85B39AED1B84}"/>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AFD-46B8-A099-85B39AED1B84}"/>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AFD-46B8-A099-85B39AED1B84}"/>
            </c:ext>
          </c:extLst>
        </c:ser>
        <c:ser>
          <c:idx val="3"/>
          <c:order val="3"/>
          <c:tx>
            <c:strRef>
              <c:f>Sheet1!$E$1</c:f>
              <c:strCache>
                <c:ptCount val="1"/>
                <c:pt idx="0">
                  <c:v>TOTAL</c:v>
                </c:pt>
              </c:strCache>
            </c:strRef>
          </c:tx>
          <c:spPr>
            <a:noFill/>
          </c:spPr>
          <c:invertIfNegative val="0"/>
          <c:dLbls>
            <c:spPr>
              <a:noFill/>
              <a:ln>
                <a:noFill/>
              </a:ln>
              <a:effectLst/>
            </c:spPr>
            <c:txPr>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8.6999999999999993</c:v>
                </c:pt>
                <c:pt idx="1">
                  <c:v>8.9</c:v>
                </c:pt>
                <c:pt idx="2">
                  <c:v>8.3000000000000007</c:v>
                </c:pt>
                <c:pt idx="3">
                  <c:v>12.3</c:v>
                </c:pt>
              </c:numCache>
            </c:numRef>
          </c:val>
          <c:extLst>
            <c:ext xmlns:c16="http://schemas.microsoft.com/office/drawing/2014/chart" uri="{C3380CC4-5D6E-409C-BE32-E72D297353CC}">
              <c16:uniqueId val="{00000003-CAFD-46B8-A099-85B39AED1B84}"/>
            </c:ext>
          </c:extLst>
        </c:ser>
        <c:dLbls>
          <c:showLegendKey val="0"/>
          <c:showVal val="1"/>
          <c:showCatName val="0"/>
          <c:showSerName val="0"/>
          <c:showPercent val="0"/>
          <c:showBubbleSize val="0"/>
        </c:dLbls>
        <c:gapWidth val="75"/>
        <c:overlap val="100"/>
        <c:axId val="2046560336"/>
        <c:axId val="2046548368"/>
      </c:barChart>
      <c:catAx>
        <c:axId val="2046560336"/>
        <c:scaling>
          <c:orientation val="minMax"/>
        </c:scaling>
        <c:delete val="0"/>
        <c:axPos val="b"/>
        <c:numFmt formatCode="General" sourceLinked="0"/>
        <c:majorTickMark val="out"/>
        <c:minorTickMark val="none"/>
        <c:tickLblPos val="nextTo"/>
        <c:crossAx val="2046548368"/>
        <c:crosses val="autoZero"/>
        <c:auto val="1"/>
        <c:lblAlgn val="ctr"/>
        <c:lblOffset val="100"/>
        <c:noMultiLvlLbl val="0"/>
      </c:catAx>
      <c:valAx>
        <c:axId val="2046548368"/>
        <c:scaling>
          <c:orientation val="minMax"/>
          <c:max val="14"/>
          <c:min val="0"/>
        </c:scaling>
        <c:delete val="1"/>
        <c:axPos val="l"/>
        <c:numFmt formatCode="General" sourceLinked="1"/>
        <c:majorTickMark val="out"/>
        <c:minorTickMark val="none"/>
        <c:tickLblPos val="nextTo"/>
        <c:crossAx val="2046560336"/>
        <c:crosses val="autoZero"/>
        <c:crossBetween val="between"/>
      </c:valAx>
    </c:plotArea>
    <c:legend>
      <c:legendPos val="b"/>
      <c:legendEntry>
        <c:idx val="3"/>
        <c:delete val="1"/>
      </c:legendEntry>
      <c:overlay val="0"/>
    </c:legend>
    <c:plotVisOnly val="1"/>
    <c:dispBlanksAs val="gap"/>
    <c:showDLblsOverMax val="0"/>
  </c:chart>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spPr>
            <a:ln>
              <a:solidFill>
                <a:schemeClr val="accent1"/>
              </a:solidFill>
            </a:ln>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101-42FC-921F-8CDC9470BABE}"/>
            </c:ext>
          </c:extLst>
        </c:ser>
        <c:ser>
          <c:idx val="1"/>
          <c:order val="1"/>
          <c:tx>
            <c:strRef>
              <c:f>Sheet1!$C$1</c:f>
              <c:strCache>
                <c:ptCount val="1"/>
                <c:pt idx="0">
                  <c:v>Series 2</c:v>
                </c:pt>
              </c:strCache>
            </c:strRef>
          </c:tx>
          <c:spPr>
            <a:ln>
              <a:solidFill>
                <a:schemeClr val="accent2"/>
              </a:solidFill>
            </a:ln>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101-42FC-921F-8CDC9470BABE}"/>
            </c:ext>
          </c:extLst>
        </c:ser>
        <c:ser>
          <c:idx val="2"/>
          <c:order val="2"/>
          <c:tx>
            <c:strRef>
              <c:f>Sheet1!$D$1</c:f>
              <c:strCache>
                <c:ptCount val="1"/>
                <c:pt idx="0">
                  <c:v>Series 3</c:v>
                </c:pt>
              </c:strCache>
            </c:strRef>
          </c:tx>
          <c:spPr>
            <a:ln>
              <a:solidFill>
                <a:schemeClr val="accent3"/>
              </a:solidFill>
            </a:ln>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101-42FC-921F-8CDC9470BABE}"/>
            </c:ext>
          </c:extLst>
        </c:ser>
        <c:dLbls>
          <c:showLegendKey val="0"/>
          <c:showVal val="0"/>
          <c:showCatName val="0"/>
          <c:showSerName val="0"/>
          <c:showPercent val="0"/>
          <c:showBubbleSize val="0"/>
        </c:dLbls>
        <c:smooth val="0"/>
        <c:axId val="2046552176"/>
        <c:axId val="2046538576"/>
      </c:lineChart>
      <c:catAx>
        <c:axId val="2046552176"/>
        <c:scaling>
          <c:orientation val="minMax"/>
        </c:scaling>
        <c:delete val="0"/>
        <c:axPos val="b"/>
        <c:numFmt formatCode="General" sourceLinked="0"/>
        <c:majorTickMark val="out"/>
        <c:minorTickMark val="none"/>
        <c:tickLblPos val="nextTo"/>
        <c:crossAx val="2046538576"/>
        <c:crosses val="autoZero"/>
        <c:auto val="1"/>
        <c:lblAlgn val="ctr"/>
        <c:lblOffset val="100"/>
        <c:noMultiLvlLbl val="0"/>
      </c:catAx>
      <c:valAx>
        <c:axId val="2046538576"/>
        <c:scaling>
          <c:orientation val="minMax"/>
        </c:scaling>
        <c:delete val="0"/>
        <c:axPos val="l"/>
        <c:numFmt formatCode="#,##0.0" sourceLinked="0"/>
        <c:majorTickMark val="out"/>
        <c:minorTickMark val="none"/>
        <c:tickLblPos val="nextTo"/>
        <c:crossAx val="2046552176"/>
        <c:crosses val="autoZero"/>
        <c:crossBetween val="midCat"/>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CD37D9-58ED-4D45-B0D2-0CB73DE9C735}"/>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8A4319C-6D23-4C8A-9720-30A2B222F033}"/>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E296183-9E03-4D9B-A312-04F12DE1D6EF}" type="datetimeFigureOut">
              <a:rPr lang="en-US" smtClean="0"/>
              <a:t>5/6/2022</a:t>
            </a:fld>
            <a:endParaRPr lang="en-US" dirty="0"/>
          </a:p>
        </p:txBody>
      </p:sp>
      <p:sp>
        <p:nvSpPr>
          <p:cNvPr id="4" name="Footer Placeholder 3">
            <a:extLst>
              <a:ext uri="{FF2B5EF4-FFF2-40B4-BE49-F238E27FC236}">
                <a16:creationId xmlns:a16="http://schemas.microsoft.com/office/drawing/2014/main" id="{6EC863B9-DC0F-4412-96B5-B9ADBD553B7E}"/>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89555B1-861E-4CC5-8EF3-360A7E320FF5}"/>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C03C547-1465-4CFD-B118-C2DA0F6EBDBA}" type="slidenum">
              <a:rPr lang="en-US" smtClean="0"/>
              <a:t>‹#›</a:t>
            </a:fld>
            <a:endParaRPr lang="en-US" dirty="0"/>
          </a:p>
        </p:txBody>
      </p:sp>
    </p:spTree>
    <p:extLst>
      <p:ext uri="{BB962C8B-B14F-4D97-AF65-F5344CB8AC3E}">
        <p14:creationId xmlns:p14="http://schemas.microsoft.com/office/powerpoint/2010/main" val="39558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1CD428E-2354-44FF-99A9-CC07B05C0C15}" type="datetimeFigureOut">
              <a:rPr lang="en-US" smtClean="0"/>
              <a:t>5/6/2022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29B671B-E7A8-4DF5-B6B6-B648896F56F8}" type="slidenum">
              <a:rPr lang="en-US" smtClean="0"/>
              <a:t>‹#›</a:t>
            </a:fld>
            <a:endParaRPr lang="en-US" dirty="0"/>
          </a:p>
        </p:txBody>
      </p:sp>
    </p:spTree>
    <p:extLst>
      <p:ext uri="{BB962C8B-B14F-4D97-AF65-F5344CB8AC3E}">
        <p14:creationId xmlns:p14="http://schemas.microsoft.com/office/powerpoint/2010/main" val="132969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1.bin"/></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9.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0.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1.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Master" Target="../slideMasters/slideMaster2.xml"/><Relationship Id="rId1" Type="http://schemas.openxmlformats.org/officeDocument/2006/relationships/tags" Target="../tags/tag143.xml"/></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Master" Target="../slideMasters/slideMaster2.xml"/><Relationship Id="rId1" Type="http://schemas.openxmlformats.org/officeDocument/2006/relationships/tags" Target="../tags/tag144.xml"/><Relationship Id="rId4" Type="http://schemas.openxmlformats.org/officeDocument/2006/relationships/image" Target="../media/image6.emf"/></Relationships>
</file>

<file path=ppt/slideLayouts/_rels/slideLayout106.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slideMaster" Target="../slideMasters/slideMaster2.xml"/><Relationship Id="rId1" Type="http://schemas.openxmlformats.org/officeDocument/2006/relationships/tags" Target="../tags/tag14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107.xml.rels><?xml version="1.0" encoding="UTF-8" standalone="yes"?>
<Relationships xmlns="http://schemas.openxmlformats.org/package/2006/relationships"><Relationship Id="rId3" Type="http://schemas.openxmlformats.org/officeDocument/2006/relationships/oleObject" Target="../embeddings/oleObject103.bin"/><Relationship Id="rId2" Type="http://schemas.openxmlformats.org/officeDocument/2006/relationships/slideMaster" Target="../slideMasters/slideMaster2.xml"/><Relationship Id="rId1" Type="http://schemas.openxmlformats.org/officeDocument/2006/relationships/tags" Target="../tags/tag14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Master" Target="../slideMasters/slideMaster1.xml"/><Relationship Id="rId7" Type="http://schemas.openxmlformats.org/officeDocument/2006/relationships/image" Target="../media/image10.jp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2.bin"/><Relationship Id="rId9"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chart" Target="../charts/chart1.xml"/><Relationship Id="rId5" Type="http://schemas.openxmlformats.org/officeDocument/2006/relationships/image" Target="../media/image7.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4.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chart" Target="../charts/chart3.xml"/><Relationship Id="rId5" Type="http://schemas.openxmlformats.org/officeDocument/2006/relationships/image" Target="../media/image7.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6.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chart" Target="../charts/chart5.xml"/><Relationship Id="rId5" Type="http://schemas.openxmlformats.org/officeDocument/2006/relationships/image" Target="../media/image7.emf"/><Relationship Id="rId4" Type="http://schemas.openxmlformats.org/officeDocument/2006/relationships/oleObject" Target="../embeddings/oleObject15.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8.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7.emf"/><Relationship Id="rId4" Type="http://schemas.openxmlformats.org/officeDocument/2006/relationships/oleObject" Target="../embeddings/oleObject19.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3.emf"/><Relationship Id="rId5" Type="http://schemas.openxmlformats.org/officeDocument/2006/relationships/image" Target="../media/image7.emf"/><Relationship Id="rId4" Type="http://schemas.openxmlformats.org/officeDocument/2006/relationships/oleObject" Target="../embeddings/oleObject20.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5.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0.xml"/><Relationship Id="rId4" Type="http://schemas.openxmlformats.org/officeDocument/2006/relationships/image" Target="../media/image6.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41.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42.xml"/><Relationship Id="rId4" Type="http://schemas.openxmlformats.org/officeDocument/2006/relationships/image" Target="../media/image6.emf"/></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4.bin"/></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4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4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7.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8.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51.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5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6.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53.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2.bin"/></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5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2.emf"/><Relationship Id="rId5" Type="http://schemas.openxmlformats.org/officeDocument/2006/relationships/image" Target="../media/image14.emf"/><Relationship Id="rId4" Type="http://schemas.openxmlformats.org/officeDocument/2006/relationships/oleObject" Target="../embeddings/oleObject34.bin"/></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59.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6.bin"/></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6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8.bin"/></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6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1.xml"/><Relationship Id="rId1" Type="http://schemas.openxmlformats.org/officeDocument/2006/relationships/tags" Target="../tags/tag6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6.emf"/><Relationship Id="rId4" Type="http://schemas.openxmlformats.org/officeDocument/2006/relationships/oleObject" Target="../embeddings/oleObject41.bin"/></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69.xml"/><Relationship Id="rId5" Type="http://schemas.openxmlformats.org/officeDocument/2006/relationships/image" Target="../media/image13.emf"/><Relationship Id="rId4" Type="http://schemas.openxmlformats.org/officeDocument/2006/relationships/image" Target="../media/image14.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70.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6.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7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73.xml"/><Relationship Id="rId4" Type="http://schemas.openxmlformats.org/officeDocument/2006/relationships/image" Target="../media/image6.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74.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6.emf"/></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49.bin"/></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6.emf"/><Relationship Id="rId4" Type="http://schemas.openxmlformats.org/officeDocument/2006/relationships/oleObject" Target="../embeddings/oleObject50.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7.e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6.emf"/><Relationship Id="rId4" Type="http://schemas.openxmlformats.org/officeDocument/2006/relationships/oleObject" Target="../embeddings/oleObject51.bin"/></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52.bin"/></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xml"/><Relationship Id="rId1" Type="http://schemas.openxmlformats.org/officeDocument/2006/relationships/tags" Target="../tags/tag84.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1.xml"/><Relationship Id="rId1" Type="http://schemas.openxmlformats.org/officeDocument/2006/relationships/tags" Target="../tags/tag85.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8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87.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88.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2.emf"/><Relationship Id="rId5" Type="http://schemas.openxmlformats.org/officeDocument/2006/relationships/image" Target="../media/image14.emf"/><Relationship Id="rId4" Type="http://schemas.openxmlformats.org/officeDocument/2006/relationships/oleObject" Target="../embeddings/oleObject58.bin"/></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1.xml"/><Relationship Id="rId1" Type="http://schemas.openxmlformats.org/officeDocument/2006/relationships/tags" Target="../tags/tag91.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60.bin"/></Relationships>
</file>

<file path=ppt/slideLayouts/_rels/slideLayout6.xml.rels><?xml version="1.0" encoding="UTF-8" standalone="yes"?>
<Relationships xmlns="http://schemas.openxmlformats.org/package/2006/relationships"><Relationship Id="rId8" Type="http://schemas.openxmlformats.org/officeDocument/2006/relationships/hyperlink" Target="https://support.microsoft.com/en-us/office/copy-and-paste-your-slides-1fe39ace-4df6-4346-b724-30a6e2c0aeab" TargetMode="External"/><Relationship Id="rId3" Type="http://schemas.openxmlformats.org/officeDocument/2006/relationships/slideMaster" Target="../slideMasters/slideMaster1.xml"/><Relationship Id="rId7" Type="http://schemas.openxmlformats.org/officeDocument/2006/relationships/hyperlink" Target="https://support.microsoft.com/en-us/office/choose-the-right-view-for-the-task-in-powerpoint-21332d8d-adbc-4717-a2c6-e25a697b40e9" TargetMode="Externa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7.bin"/><Relationship Id="rId9" Type="http://schemas.openxmlformats.org/officeDocument/2006/relationships/hyperlink" Target="https://support.microsoft.com/en-us/office/apply-a-slide-layout-158e6dba-e53e-479b-a6fc-caab72609689" TargetMode="Externa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1.xml"/><Relationship Id="rId1" Type="http://schemas.openxmlformats.org/officeDocument/2006/relationships/tags" Target="../tags/tag94.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1.xml"/><Relationship Id="rId1" Type="http://schemas.openxmlformats.org/officeDocument/2006/relationships/tags" Target="../tags/tag95.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9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97.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98.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1.xml"/><Relationship Id="rId1" Type="http://schemas.openxmlformats.org/officeDocument/2006/relationships/tags" Target="../tags/tag99.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image" Target="../media/image6.emf"/><Relationship Id="rId4" Type="http://schemas.openxmlformats.org/officeDocument/2006/relationships/oleObject" Target="../embeddings/oleObject67.bin"/></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102.xml"/><Relationship Id="rId5" Type="http://schemas.openxmlformats.org/officeDocument/2006/relationships/image" Target="../media/image13.emf"/><Relationship Id="rId4" Type="http://schemas.openxmlformats.org/officeDocument/2006/relationships/image" Target="../media/image3.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1.xml"/><Relationship Id="rId1" Type="http://schemas.openxmlformats.org/officeDocument/2006/relationships/tags" Target="../tags/tag103.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104.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8.bin"/></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1.xml"/><Relationship Id="rId1" Type="http://schemas.openxmlformats.org/officeDocument/2006/relationships/tags" Target="../tags/tag10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106.xml"/><Relationship Id="rId4" Type="http://schemas.openxmlformats.org/officeDocument/2006/relationships/image" Target="../media/image6.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107.xml"/><Relationship Id="rId4" Type="http://schemas.openxmlformats.org/officeDocument/2006/relationships/image" Target="../media/image6.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108.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109.xml"/><Relationship Id="rId4" Type="http://schemas.openxmlformats.org/officeDocument/2006/relationships/image" Target="../media/image6.emf"/></Relationships>
</file>

<file path=ppt/slideLayouts/_rels/slideLayout7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3.emf"/><Relationship Id="rId5" Type="http://schemas.openxmlformats.org/officeDocument/2006/relationships/image" Target="../media/image1.emf"/><Relationship Id="rId4" Type="http://schemas.openxmlformats.org/officeDocument/2006/relationships/oleObject" Target="../embeddings/oleObject76.bin"/></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112.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Master" Target="../slideMasters/slideMaster1.xml"/><Relationship Id="rId1" Type="http://schemas.openxmlformats.org/officeDocument/2006/relationships/tags" Target="../tags/tag113.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Master" Target="../slideMasters/slideMaster1.xml"/><Relationship Id="rId1" Type="http://schemas.openxmlformats.org/officeDocument/2006/relationships/tags" Target="../tags/tag114.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image" Target="../media/image1.emf"/><Relationship Id="rId4" Type="http://schemas.openxmlformats.org/officeDocument/2006/relationships/oleObject" Target="../embeddings/oleObject80.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2.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9.jpeg"/><Relationship Id="rId5" Type="http://schemas.openxmlformats.org/officeDocument/2006/relationships/image" Target="../media/image7.emf"/><Relationship Id="rId4" Type="http://schemas.openxmlformats.org/officeDocument/2006/relationships/oleObject" Target="../embeddings/oleObject9.bin"/></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Master" Target="../slideMasters/slideMaster1.xml"/><Relationship Id="rId1" Type="http://schemas.openxmlformats.org/officeDocument/2006/relationships/tags" Target="../tags/tag117.xml"/><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Master" Target="../slideMasters/slideMaster1.xml"/><Relationship Id="rId1" Type="http://schemas.openxmlformats.org/officeDocument/2006/relationships/tags" Target="../tags/tag118.xml"/><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Master" Target="../slideMasters/slideMaster1.xml"/><Relationship Id="rId1" Type="http://schemas.openxmlformats.org/officeDocument/2006/relationships/tags" Target="../tags/tag119.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Master" Target="../slideMasters/slideMaster1.xml"/><Relationship Id="rId1" Type="http://schemas.openxmlformats.org/officeDocument/2006/relationships/tags" Target="../tags/tag120.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Master" Target="../slideMasters/slideMaster1.xml"/><Relationship Id="rId1" Type="http://schemas.openxmlformats.org/officeDocument/2006/relationships/tags" Target="../tags/tag121.xml"/><Relationship Id="rId4" Type="http://schemas.openxmlformats.org/officeDocument/2006/relationships/image" Target="../media/image15.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Master" Target="../slideMasters/slideMaster1.xml"/><Relationship Id="rId1" Type="http://schemas.openxmlformats.org/officeDocument/2006/relationships/tags" Target="../tags/tag122.xml"/><Relationship Id="rId4" Type="http://schemas.openxmlformats.org/officeDocument/2006/relationships/image" Target="../media/image15.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Master" Target="../slideMasters/slideMaster1.xml"/><Relationship Id="rId1" Type="http://schemas.openxmlformats.org/officeDocument/2006/relationships/tags" Target="../tags/tag123.xml"/><Relationship Id="rId4" Type="http://schemas.openxmlformats.org/officeDocument/2006/relationships/image" Target="../media/image15.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Master" Target="../slideMasters/slideMaster1.xml"/><Relationship Id="rId1" Type="http://schemas.openxmlformats.org/officeDocument/2006/relationships/tags" Target="../tags/tag124.xml"/><Relationship Id="rId4" Type="http://schemas.openxmlformats.org/officeDocument/2006/relationships/image" Target="../media/image15.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Master" Target="../slideMasters/slideMaster1.xml"/><Relationship Id="rId1" Type="http://schemas.openxmlformats.org/officeDocument/2006/relationships/tags" Target="../tags/tag125.xml"/><Relationship Id="rId4" Type="http://schemas.openxmlformats.org/officeDocument/2006/relationships/image" Target="../media/image15.emf"/></Relationships>
</file>

<file path=ppt/slideLayouts/_rels/slideLayout89.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Master" Target="../slideMasters/slideMaster1.xml"/><Relationship Id="rId1" Type="http://schemas.openxmlformats.org/officeDocument/2006/relationships/tags" Target="../tags/tag126.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0.bin"/></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Master" Target="../slideMasters/slideMaster1.xml"/><Relationship Id="rId1" Type="http://schemas.openxmlformats.org/officeDocument/2006/relationships/tags" Target="../tags/tag127.xml"/><Relationship Id="rId4" Type="http://schemas.openxmlformats.org/officeDocument/2006/relationships/image" Target="../media/image15.emf"/></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Master" Target="../slideMasters/slideMaster1.xml"/><Relationship Id="rId1" Type="http://schemas.openxmlformats.org/officeDocument/2006/relationships/tags" Target="../tags/tag128.xml"/><Relationship Id="rId4" Type="http://schemas.openxmlformats.org/officeDocument/2006/relationships/image" Target="../media/image15.emf"/></Relationships>
</file>

<file path=ppt/slideLayouts/_rels/slideLayout92.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Master" Target="../slideMasters/slideMaster1.xml"/><Relationship Id="rId1" Type="http://schemas.openxmlformats.org/officeDocument/2006/relationships/tags" Target="../tags/tag129.xml"/><Relationship Id="rId4" Type="http://schemas.openxmlformats.org/officeDocument/2006/relationships/image" Target="../media/image15.emf"/></Relationships>
</file>

<file path=ppt/slideLayouts/_rels/slideLayout93.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Master" Target="../slideMasters/slideMaster1.xml"/><Relationship Id="rId1" Type="http://schemas.openxmlformats.org/officeDocument/2006/relationships/tags" Target="../tags/tag130.xml"/><Relationship Id="rId4" Type="http://schemas.openxmlformats.org/officeDocument/2006/relationships/image" Target="../media/image15.emf"/></Relationships>
</file>

<file path=ppt/slideLayouts/_rels/slideLayout94.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Master" Target="../slideMasters/slideMaster1.xml"/><Relationship Id="rId1" Type="http://schemas.openxmlformats.org/officeDocument/2006/relationships/tags" Target="../tags/tag131.xml"/><Relationship Id="rId4" Type="http://schemas.openxmlformats.org/officeDocument/2006/relationships/image" Target="../media/image15.emf"/></Relationships>
</file>

<file path=ppt/slideLayouts/_rels/slideLayout95.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Master" Target="../slideMasters/slideMaster1.xml"/><Relationship Id="rId1" Type="http://schemas.openxmlformats.org/officeDocument/2006/relationships/tags" Target="../tags/tag132.xml"/><Relationship Id="rId4" Type="http://schemas.openxmlformats.org/officeDocument/2006/relationships/image" Target="../media/image15.emf"/></Relationships>
</file>

<file path=ppt/slideLayouts/_rels/slideLayout96.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Master" Target="../slideMasters/slideMaster1.xml"/><Relationship Id="rId1" Type="http://schemas.openxmlformats.org/officeDocument/2006/relationships/tags" Target="../tags/tag133.xml"/><Relationship Id="rId4" Type="http://schemas.openxmlformats.org/officeDocument/2006/relationships/image" Target="../media/image15.emf"/></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Master" Target="../slideMasters/slideMaster1.xml"/><Relationship Id="rId1" Type="http://schemas.openxmlformats.org/officeDocument/2006/relationships/tags" Target="../tags/tag134.xml"/><Relationship Id="rId4" Type="http://schemas.openxmlformats.org/officeDocument/2006/relationships/image" Target="../media/image15.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Master" Target="../slideMasters/slideMaster1.xml"/><Relationship Id="rId1" Type="http://schemas.openxmlformats.org/officeDocument/2006/relationships/tags" Target="../tags/tag135.xml"/><Relationship Id="rId4" Type="http://schemas.openxmlformats.org/officeDocument/2006/relationships/image" Target="../media/image15.emf"/></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Master" Target="../slideMasters/slideMaster2.xml"/><Relationship Id="rId1" Type="http://schemas.openxmlformats.org/officeDocument/2006/relationships/tags" Target="../tags/tag13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2473977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4" name="Object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2" name="Text Placeholder 6"/>
          <p:cNvSpPr>
            <a:spLocks noGrp="1"/>
          </p:cNvSpPr>
          <p:nvPr>
            <p:ph type="body" sz="quarter" idx="12"/>
          </p:nvPr>
        </p:nvSpPr>
        <p:spPr bwMode="black">
          <a:xfrm>
            <a:off x="448173" y="4974336"/>
            <a:ext cx="4234775" cy="438150"/>
          </a:xfrm>
          <a:prstGeom prst="rect">
            <a:avLst/>
          </a:prstGeom>
          <a:noFill/>
        </p:spPr>
        <p:txBody>
          <a:bodyPr vert="horz" wrap="square" lIns="0" tIns="0" rIns="0" bIns="0" anchor="t" anchorCtr="0">
            <a:noAutofit/>
          </a:bodyPr>
          <a:lstStyle>
            <a:lvl1pPr marL="0" indent="0" algn="l">
              <a:lnSpc>
                <a:spcPct val="90000"/>
              </a:lnSpc>
              <a:spcBef>
                <a:spcPts val="300"/>
              </a:spcBef>
              <a:spcAft>
                <a:spcPts val="0"/>
              </a:spcAft>
              <a:buNone/>
              <a:defRPr sz="1200" b="0" i="0" u="none" kern="1200" cap="none" spc="0" baseline="0">
                <a:solidFill>
                  <a:schemeClr val="tx1">
                    <a:lumMod val="100000"/>
                  </a:schemeClr>
                </a:solidFill>
                <a:latin typeface="+mn-lt"/>
                <a:ea typeface="+mn-ea"/>
                <a:cs typeface="+mn-cs"/>
                <a:sym typeface="+mn-lt"/>
              </a:defRPr>
            </a:lvl1pPr>
            <a:lvl2pPr algn="ctr">
              <a:buNone/>
              <a:defRPr/>
            </a:lvl2pPr>
            <a:lvl3pPr marL="0" indent="0" algn="ctr">
              <a:buNone/>
              <a:defRPr/>
            </a:lvl3pPr>
            <a:lvl4pPr marL="228531" indent="0" algn="ctr">
              <a:buNone/>
              <a:defRPr/>
            </a:lvl4pPr>
            <a:lvl5pPr marL="457063" indent="0" algn="ctr">
              <a:buNone/>
              <a:defRPr/>
            </a:lvl5pPr>
          </a:lstStyle>
          <a:p>
            <a:pPr lvl="0"/>
            <a:r>
              <a:rPr lang="en-US" dirty="0"/>
              <a:t>Click to edit Master text styles</a:t>
            </a:r>
          </a:p>
        </p:txBody>
      </p:sp>
      <p:sp>
        <p:nvSpPr>
          <p:cNvPr id="26" name="Subtitle 2"/>
          <p:cNvSpPr>
            <a:spLocks noGrp="1"/>
          </p:cNvSpPr>
          <p:nvPr>
            <p:ph type="subTitle" idx="1" hasCustomPrompt="1"/>
          </p:nvPr>
        </p:nvSpPr>
        <p:spPr bwMode="white">
          <a:xfrm>
            <a:off x="448173" y="3849624"/>
            <a:ext cx="4234775" cy="905256"/>
          </a:xfrm>
          <a:prstGeom prst="rect">
            <a:avLst/>
          </a:prstGeom>
        </p:spPr>
        <p:txBody>
          <a:bodyPr vert="horz" wrap="square" lIns="0" tIns="0" rIns="0" bIns="0" anchor="b" anchorCtr="0">
            <a:noAutofit/>
          </a:bodyPr>
          <a:lstStyle>
            <a:lvl1pPr marL="0" indent="0" algn="l">
              <a:lnSpc>
                <a:spcPct val="90000"/>
              </a:lnSpc>
              <a:spcBef>
                <a:spcPts val="600"/>
              </a:spcBef>
              <a:spcAft>
                <a:spcPts val="0"/>
              </a:spcAft>
              <a:buNone/>
              <a:defRPr sz="1800" b="0" i="0" u="none" kern="1200" spc="0" baseline="0">
                <a:solidFill>
                  <a:schemeClr val="tx1">
                    <a:lumMod val="100000"/>
                  </a:schemeClr>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pPr lvl="0"/>
            <a:r>
              <a:rPr lang="en-US" dirty="0"/>
              <a:t>Click to edit Master text styles</a:t>
            </a:r>
          </a:p>
        </p:txBody>
      </p:sp>
      <p:sp>
        <p:nvSpPr>
          <p:cNvPr id="27" name="Title 1"/>
          <p:cNvSpPr>
            <a:spLocks noGrp="1"/>
          </p:cNvSpPr>
          <p:nvPr>
            <p:ph type="ctrTitle"/>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Click to edit Master title style</a:t>
            </a:r>
          </a:p>
        </p:txBody>
      </p:sp>
      <p:pic>
        <p:nvPicPr>
          <p:cNvPr id="31" name="Picture 30">
            <a:extLst>
              <a:ext uri="{FF2B5EF4-FFF2-40B4-BE49-F238E27FC236}">
                <a16:creationId xmlns:a16="http://schemas.microsoft.com/office/drawing/2014/main" id="{DB8FED64-3BB8-484C-8BD5-37A7E35EE658}"/>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32" name="Google Shape;49;p7">
            <a:extLst>
              <a:ext uri="{FF2B5EF4-FFF2-40B4-BE49-F238E27FC236}">
                <a16:creationId xmlns:a16="http://schemas.microsoft.com/office/drawing/2014/main" id="{972AF1E1-4DEE-45E1-A887-A37A5EFD6CD8}"/>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9" name="TextBox 28">
            <a:extLst>
              <a:ext uri="{FF2B5EF4-FFF2-40B4-BE49-F238E27FC236}">
                <a16:creationId xmlns:a16="http://schemas.microsoft.com/office/drawing/2014/main" id="{DD97C106-B98F-420C-81EA-80ACC9415D5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30" name="Google Shape;52;p7">
            <a:extLst>
              <a:ext uri="{FF2B5EF4-FFF2-40B4-BE49-F238E27FC236}">
                <a16:creationId xmlns:a16="http://schemas.microsoft.com/office/drawing/2014/main" id="{66BE9ED5-5BB5-47F0-A0B7-BD10BB1C9C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34" name="Text Placeholder 3">
            <a:extLst>
              <a:ext uri="{FF2B5EF4-FFF2-40B4-BE49-F238E27FC236}">
                <a16:creationId xmlns:a16="http://schemas.microsoft.com/office/drawing/2014/main" id="{1A49650C-9E62-43D7-B561-975C8EBD1722}"/>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35" name="Google Shape;53;p7">
            <a:extLst>
              <a:ext uri="{FF2B5EF4-FFF2-40B4-BE49-F238E27FC236}">
                <a16:creationId xmlns:a16="http://schemas.microsoft.com/office/drawing/2014/main" id="{6B9FF82E-CAFE-41DF-B53C-4169913D569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36" name="Group 35">
            <a:extLst>
              <a:ext uri="{FF2B5EF4-FFF2-40B4-BE49-F238E27FC236}">
                <a16:creationId xmlns:a16="http://schemas.microsoft.com/office/drawing/2014/main" id="{FB03B2AA-DD35-4AFD-9D69-6A86C4A4DCDA}"/>
              </a:ext>
            </a:extLst>
          </p:cNvPr>
          <p:cNvGrpSpPr/>
          <p:nvPr userDrawn="1"/>
        </p:nvGrpSpPr>
        <p:grpSpPr bwMode="gray">
          <a:xfrm>
            <a:off x="446915" y="591197"/>
            <a:ext cx="587784" cy="45600"/>
            <a:chOff x="616542" y="591197"/>
            <a:chExt cx="587631" cy="45600"/>
          </a:xfrm>
        </p:grpSpPr>
        <p:sp>
          <p:nvSpPr>
            <p:cNvPr id="37" name="Google Shape;17;p2">
              <a:extLst>
                <a:ext uri="{FF2B5EF4-FFF2-40B4-BE49-F238E27FC236}">
                  <a16:creationId xmlns:a16="http://schemas.microsoft.com/office/drawing/2014/main" id="{C3190B9F-E9E3-4DA9-B3B6-CF7B9A8298E4}"/>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38" name="Google Shape;18;p2">
              <a:extLst>
                <a:ext uri="{FF2B5EF4-FFF2-40B4-BE49-F238E27FC236}">
                  <a16:creationId xmlns:a16="http://schemas.microsoft.com/office/drawing/2014/main" id="{CF87992A-D2BA-43C8-8DCB-CB3D62E52D47}"/>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9819987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Sty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3302074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23" name="Text Placeholder 5"/>
          <p:cNvSpPr>
            <a:spLocks noGrp="1"/>
          </p:cNvSpPr>
          <p:nvPr>
            <p:ph type="body" sz="quarter" idx="16" hasCustomPrompt="1"/>
          </p:nvPr>
        </p:nvSpPr>
        <p:spPr>
          <a:xfrm>
            <a:off x="448108" y="4379977"/>
            <a:ext cx="11295782" cy="634813"/>
          </a:xfrm>
          <a:noFill/>
          <a:extLst>
            <a:ext uri="{909E8E84-426E-40DD-AFC4-6F175D3DCCD1}">
              <a14:hiddenFill xmlns:a14="http://schemas.microsoft.com/office/drawing/2010/main">
                <a:solidFill>
                  <a:schemeClr val="bg1"/>
                </a:solidFill>
              </a14:hiddenFill>
            </a:ext>
          </a:extLst>
        </p:spPr>
        <p:txBody>
          <a:bodyPr lIns="91440" tIns="45720" rIns="91440" bIns="45720" anchor="ctr" anchorCtr="0"/>
          <a:lstStyle>
            <a:lvl1pPr marL="0" indent="0" algn="ctr">
              <a:buFontTx/>
              <a:buNone/>
              <a:defRPr sz="1800" b="1" baseline="0">
                <a:solidFill>
                  <a:schemeClr val="accent1"/>
                </a:solidFill>
              </a:defRPr>
            </a:lvl1pPr>
          </a:lstStyle>
          <a:p>
            <a:pPr lvl="0"/>
            <a:r>
              <a:rPr lang="en-US" dirty="0"/>
              <a:t>Highlight / Takeaway Statement</a:t>
            </a:r>
          </a:p>
        </p:txBody>
      </p:sp>
      <p:sp>
        <p:nvSpPr>
          <p:cNvPr id="6" name="Text Placeholder 5"/>
          <p:cNvSpPr>
            <a:spLocks noGrp="1"/>
          </p:cNvSpPr>
          <p:nvPr>
            <p:ph type="body" sz="quarter" idx="10" hasCustomPrompt="1"/>
          </p:nvPr>
        </p:nvSpPr>
        <p:spPr>
          <a:xfrm>
            <a:off x="448109"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One Text</a:t>
            </a:r>
          </a:p>
        </p:txBody>
      </p:sp>
      <p:sp>
        <p:nvSpPr>
          <p:cNvPr id="20" name="Text Placeholder 19"/>
          <p:cNvSpPr>
            <a:spLocks noGrp="1"/>
          </p:cNvSpPr>
          <p:nvPr>
            <p:ph type="body" sz="quarter" idx="13" hasCustomPrompt="1"/>
          </p:nvPr>
        </p:nvSpPr>
        <p:spPr>
          <a:xfrm>
            <a:off x="448109" y="2368297"/>
            <a:ext cx="3539650" cy="763799"/>
          </a:xfrm>
        </p:spPr>
        <p:txBody>
          <a:bodyPr lIns="45720" tIns="45720" rIns="45720" bIns="45720"/>
          <a:lstStyle>
            <a:lvl1pPr>
              <a:defRPr sz="1600"/>
            </a:lvl1pPr>
          </a:lstStyle>
          <a:p>
            <a:pPr lvl="0"/>
            <a:r>
              <a:rPr lang="en-US" dirty="0"/>
              <a:t>Click to add text</a:t>
            </a:r>
          </a:p>
        </p:txBody>
      </p:sp>
      <p:sp>
        <p:nvSpPr>
          <p:cNvPr id="17" name="Text Placeholder 5"/>
          <p:cNvSpPr>
            <a:spLocks noGrp="1"/>
          </p:cNvSpPr>
          <p:nvPr>
            <p:ph type="body" sz="quarter" idx="11" hasCustomPrompt="1"/>
          </p:nvPr>
        </p:nvSpPr>
        <p:spPr>
          <a:xfrm>
            <a:off x="4326239"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Two Text</a:t>
            </a:r>
          </a:p>
        </p:txBody>
      </p:sp>
      <p:sp>
        <p:nvSpPr>
          <p:cNvPr id="18" name="Text Placeholder 5"/>
          <p:cNvSpPr>
            <a:spLocks noGrp="1"/>
          </p:cNvSpPr>
          <p:nvPr>
            <p:ph type="body" sz="quarter" idx="12" hasCustomPrompt="1"/>
          </p:nvPr>
        </p:nvSpPr>
        <p:spPr>
          <a:xfrm>
            <a:off x="8204304"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Three Text</a:t>
            </a:r>
          </a:p>
        </p:txBody>
      </p:sp>
      <p:sp>
        <p:nvSpPr>
          <p:cNvPr id="21" name="Text Placeholder 19"/>
          <p:cNvSpPr>
            <a:spLocks noGrp="1"/>
          </p:cNvSpPr>
          <p:nvPr>
            <p:ph type="body" sz="quarter" idx="14" hasCustomPrompt="1"/>
          </p:nvPr>
        </p:nvSpPr>
        <p:spPr>
          <a:xfrm>
            <a:off x="4326239" y="2368297"/>
            <a:ext cx="3539650" cy="763799"/>
          </a:xfrm>
        </p:spPr>
        <p:txBody>
          <a:bodyPr lIns="45720" tIns="45720" rIns="45720" bIns="45720"/>
          <a:lstStyle>
            <a:lvl1pPr>
              <a:defRPr sz="1600"/>
            </a:lvl1pPr>
          </a:lstStyle>
          <a:p>
            <a:pPr lvl="0"/>
            <a:r>
              <a:rPr lang="en-US" dirty="0"/>
              <a:t>Click to add text</a:t>
            </a:r>
          </a:p>
        </p:txBody>
      </p:sp>
      <p:sp>
        <p:nvSpPr>
          <p:cNvPr id="22" name="Text Placeholder 19"/>
          <p:cNvSpPr>
            <a:spLocks noGrp="1"/>
          </p:cNvSpPr>
          <p:nvPr>
            <p:ph type="body" sz="quarter" idx="15" hasCustomPrompt="1"/>
          </p:nvPr>
        </p:nvSpPr>
        <p:spPr>
          <a:xfrm>
            <a:off x="8204304" y="2368297"/>
            <a:ext cx="3539650" cy="763799"/>
          </a:xfrm>
        </p:spPr>
        <p:txBody>
          <a:bodyPr lIns="45720" tIns="45720" rIns="45720" bIns="45720"/>
          <a:lstStyle>
            <a:lvl1pPr>
              <a:defRPr sz="1600"/>
            </a:lvl1pPr>
          </a:lstStyle>
          <a:p>
            <a:pPr lvl="0"/>
            <a:r>
              <a:rPr lang="en-US" dirty="0"/>
              <a:t>Click to add text</a:t>
            </a:r>
          </a:p>
        </p:txBody>
      </p:sp>
    </p:spTree>
    <p:extLst>
      <p:ext uri="{BB962C8B-B14F-4D97-AF65-F5344CB8AC3E}">
        <p14:creationId xmlns:p14="http://schemas.microsoft.com/office/powerpoint/2010/main" val="222239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8D26C5-08E5-41FE-B29E-97488D7E9E48}"/>
              </a:ext>
            </a:extLst>
          </p:cNvPr>
          <p:cNvSpPr/>
          <p:nvPr userDrawn="1"/>
        </p:nvSpPr>
        <p:spPr>
          <a:xfrm>
            <a:off x="0" y="0"/>
            <a:ext cx="12192000" cy="3999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C7CC126F-985D-411D-B310-AEAABB246149}"/>
              </a:ext>
            </a:extLst>
          </p:cNvPr>
          <p:cNvSpPr>
            <a:spLocks noGrp="1"/>
          </p:cNvSpPr>
          <p:nvPr>
            <p:ph type="title" hasCustomPrompt="1"/>
          </p:nvPr>
        </p:nvSpPr>
        <p:spPr>
          <a:xfrm>
            <a:off x="442085" y="516078"/>
            <a:ext cx="2580894" cy="484405"/>
          </a:xfrm>
          <a:prstGeom prst="rect">
            <a:avLst/>
          </a:prstGeom>
        </p:spPr>
        <p:txBody>
          <a:bodyPr anchor="t">
            <a:noAutofit/>
          </a:bodyPr>
          <a:lstStyle>
            <a:lvl1pPr algn="ctr">
              <a:defRPr sz="2800" b="0">
                <a:solidFill>
                  <a:srgbClr val="002060"/>
                </a:solidFill>
                <a:latin typeface="FS Albert Pro ExtraBold" panose="02000503050000020004" pitchFamily="50" charset="0"/>
              </a:defRPr>
            </a:lvl1pPr>
          </a:lstStyle>
          <a:p>
            <a:r>
              <a:rPr lang="en-US"/>
              <a:t>Course Outline</a:t>
            </a:r>
            <a:br>
              <a:rPr lang="en-US"/>
            </a:br>
            <a:endParaRPr lang="en-US"/>
          </a:p>
        </p:txBody>
      </p:sp>
      <p:grpSp>
        <p:nvGrpSpPr>
          <p:cNvPr id="3" name="Group 2">
            <a:extLst>
              <a:ext uri="{FF2B5EF4-FFF2-40B4-BE49-F238E27FC236}">
                <a16:creationId xmlns:a16="http://schemas.microsoft.com/office/drawing/2014/main" id="{5DB9EAA9-45CA-467A-B184-87945C7C5AED}"/>
              </a:ext>
            </a:extLst>
          </p:cNvPr>
          <p:cNvGrpSpPr/>
          <p:nvPr userDrawn="1"/>
        </p:nvGrpSpPr>
        <p:grpSpPr>
          <a:xfrm>
            <a:off x="483029" y="959538"/>
            <a:ext cx="2499008" cy="92572"/>
            <a:chOff x="388961" y="1681717"/>
            <a:chExt cx="8857398" cy="124309"/>
          </a:xfrm>
        </p:grpSpPr>
        <p:sp>
          <p:nvSpPr>
            <p:cNvPr id="4" name="Rectangle 3">
              <a:extLst>
                <a:ext uri="{FF2B5EF4-FFF2-40B4-BE49-F238E27FC236}">
                  <a16:creationId xmlns:a16="http://schemas.microsoft.com/office/drawing/2014/main" id="{934182D6-0478-4B0B-866B-AAC27B82635D}"/>
                </a:ext>
              </a:extLst>
            </p:cNvPr>
            <p:cNvSpPr/>
            <p:nvPr userDrawn="1"/>
          </p:nvSpPr>
          <p:spPr>
            <a:xfrm>
              <a:off x="388961" y="1681717"/>
              <a:ext cx="4428699" cy="124309"/>
            </a:xfrm>
            <a:prstGeom prst="rect">
              <a:avLst/>
            </a:prstGeom>
            <a:solidFill>
              <a:srgbClr val="009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B9EB84A-2A54-488B-9528-923A2A0CFBCF}"/>
                </a:ext>
              </a:extLst>
            </p:cNvPr>
            <p:cNvSpPr/>
            <p:nvPr userDrawn="1"/>
          </p:nvSpPr>
          <p:spPr>
            <a:xfrm>
              <a:off x="4817660" y="1681717"/>
              <a:ext cx="4428699" cy="124309"/>
            </a:xfrm>
            <a:prstGeom prst="rect">
              <a:avLst/>
            </a:prstGeom>
            <a:solidFill>
              <a:srgbClr val="003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1189513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301EA1-58AF-4804-98CE-35062922F7E7}"/>
              </a:ext>
            </a:extLst>
          </p:cNvPr>
          <p:cNvSpPr/>
          <p:nvPr userDrawn="1"/>
        </p:nvSpPr>
        <p:spPr>
          <a:xfrm>
            <a:off x="0" y="825334"/>
            <a:ext cx="12192000" cy="3174339"/>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 Placeholder 30">
            <a:extLst>
              <a:ext uri="{FF2B5EF4-FFF2-40B4-BE49-F238E27FC236}">
                <a16:creationId xmlns:a16="http://schemas.microsoft.com/office/drawing/2014/main" id="{4C3F2B40-F3D2-4868-B7B4-D6E7E7B74475}"/>
              </a:ext>
            </a:extLst>
          </p:cNvPr>
          <p:cNvSpPr>
            <a:spLocks noGrp="1"/>
          </p:cNvSpPr>
          <p:nvPr>
            <p:ph type="body" sz="quarter" idx="18" hasCustomPrompt="1"/>
          </p:nvPr>
        </p:nvSpPr>
        <p:spPr>
          <a:xfrm>
            <a:off x="466404" y="1578386"/>
            <a:ext cx="8554855" cy="601662"/>
          </a:xfrm>
          <a:prstGeom prst="rect">
            <a:avLst/>
          </a:prstGeom>
        </p:spPr>
        <p:txBody>
          <a:bodyPr/>
          <a:lstStyle>
            <a:lvl1pPr marL="0" indent="0" algn="l">
              <a:lnSpc>
                <a:spcPct val="100000"/>
              </a:lnSpc>
              <a:spcBef>
                <a:spcPts val="0"/>
              </a:spcBef>
              <a:buNone/>
              <a:defRPr sz="4000" b="1">
                <a:solidFill>
                  <a:srgbClr val="000484"/>
                </a:solidFill>
              </a:defRPr>
            </a:lvl1pPr>
            <a:lvl2pPr>
              <a:defRPr sz="1400" b="1">
                <a:solidFill>
                  <a:schemeClr val="tx1">
                    <a:lumMod val="65000"/>
                    <a:lumOff val="35000"/>
                  </a:schemeClr>
                </a:solidFill>
              </a:defRPr>
            </a:lvl2pPr>
            <a:lvl3pPr>
              <a:defRPr sz="1400" b="1">
                <a:solidFill>
                  <a:schemeClr val="tx1">
                    <a:lumMod val="65000"/>
                    <a:lumOff val="35000"/>
                  </a:schemeClr>
                </a:solidFill>
              </a:defRPr>
            </a:lvl3pPr>
            <a:lvl4pPr>
              <a:defRPr sz="1400" b="1">
                <a:solidFill>
                  <a:schemeClr val="tx1">
                    <a:lumMod val="65000"/>
                    <a:lumOff val="35000"/>
                  </a:schemeClr>
                </a:solidFill>
              </a:defRPr>
            </a:lvl4pPr>
            <a:lvl5pPr>
              <a:defRPr sz="1400" b="1">
                <a:solidFill>
                  <a:schemeClr val="tx1">
                    <a:lumMod val="65000"/>
                    <a:lumOff val="35000"/>
                  </a:schemeClr>
                </a:solidFill>
              </a:defRPr>
            </a:lvl5pPr>
          </a:lstStyle>
          <a:p>
            <a:pPr lvl="0"/>
            <a:r>
              <a:rPr lang="en-US"/>
              <a:t>Section #: Section Name</a:t>
            </a:r>
          </a:p>
        </p:txBody>
      </p:sp>
      <p:sp>
        <p:nvSpPr>
          <p:cNvPr id="12" name="Rectangle 11">
            <a:extLst>
              <a:ext uri="{FF2B5EF4-FFF2-40B4-BE49-F238E27FC236}">
                <a16:creationId xmlns:a16="http://schemas.microsoft.com/office/drawing/2014/main" id="{6720148D-5041-4C7B-A232-034D1BD857C0}"/>
              </a:ext>
            </a:extLst>
          </p:cNvPr>
          <p:cNvSpPr/>
          <p:nvPr userDrawn="1"/>
        </p:nvSpPr>
        <p:spPr>
          <a:xfrm>
            <a:off x="0" y="2375549"/>
            <a:ext cx="12192000" cy="2835232"/>
          </a:xfrm>
          <a:prstGeom prst="rect">
            <a:avLst/>
          </a:prstGeom>
          <a:solidFill>
            <a:srgbClr val="E6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C23B81F-2F1A-44B3-9C0F-DC68D5C15DA5}"/>
              </a:ext>
            </a:extLst>
          </p:cNvPr>
          <p:cNvSpPr/>
          <p:nvPr userDrawn="1"/>
        </p:nvSpPr>
        <p:spPr>
          <a:xfrm>
            <a:off x="0" y="2367560"/>
            <a:ext cx="12192000" cy="124333"/>
          </a:xfrm>
          <a:prstGeom prst="rect">
            <a:avLst/>
          </a:prstGeom>
          <a:solidFill>
            <a:srgbClr val="000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0C0"/>
              </a:solidFill>
            </a:endParaRPr>
          </a:p>
        </p:txBody>
      </p:sp>
      <p:sp>
        <p:nvSpPr>
          <p:cNvPr id="14" name="Text Placeholder 8">
            <a:extLst>
              <a:ext uri="{FF2B5EF4-FFF2-40B4-BE49-F238E27FC236}">
                <a16:creationId xmlns:a16="http://schemas.microsoft.com/office/drawing/2014/main" id="{04A289A4-43DC-45C1-A86D-40CBB38BE80B}"/>
              </a:ext>
            </a:extLst>
          </p:cNvPr>
          <p:cNvSpPr txBox="1">
            <a:spLocks/>
          </p:cNvSpPr>
          <p:nvPr userDrawn="1"/>
        </p:nvSpPr>
        <p:spPr>
          <a:xfrm>
            <a:off x="963495" y="2637010"/>
            <a:ext cx="11101345" cy="22927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509412">
              <a:lnSpc>
                <a:spcPct val="150000"/>
              </a:lnSpc>
              <a:spcBef>
                <a:spcPts val="600"/>
              </a:spcBef>
              <a:spcAft>
                <a:spcPts val="600"/>
              </a:spcAft>
              <a:buNone/>
            </a:pPr>
            <a:r>
              <a:rPr lang="en-US" sz="1400" dirty="0">
                <a:solidFill>
                  <a:prstClr val="black"/>
                </a:solidFill>
                <a:latin typeface="Arial" pitchFamily="34" charset="0"/>
              </a:rPr>
              <a:t>Insert Description </a:t>
            </a:r>
            <a:endParaRPr lang="en-US" sz="1400" b="1" dirty="0"/>
          </a:p>
          <a:p>
            <a:pPr marL="0" indent="0">
              <a:buNone/>
            </a:pPr>
            <a:r>
              <a:rPr lang="en-US" sz="1400" b="1" dirty="0"/>
              <a:t>This section will review:</a:t>
            </a:r>
          </a:p>
          <a:p>
            <a:pPr marL="228600" indent="-112713"/>
            <a:r>
              <a:rPr lang="en-US" sz="1400" b="0" dirty="0"/>
              <a:t>Topic 1</a:t>
            </a:r>
          </a:p>
          <a:p>
            <a:pPr marL="228600" indent="-112713"/>
            <a:r>
              <a:rPr lang="en-US" sz="1400" b="0" dirty="0"/>
              <a:t>Topic 2</a:t>
            </a:r>
          </a:p>
          <a:p>
            <a:pPr marL="228600" indent="-112713"/>
            <a:r>
              <a:rPr lang="en-US" sz="1400" b="0" dirty="0"/>
              <a:t>Topic 3</a:t>
            </a:r>
            <a:br>
              <a:rPr lang="en-US" sz="1400" b="0" dirty="0"/>
            </a:br>
            <a:endParaRPr lang="en-US" sz="1400" b="0" dirty="0"/>
          </a:p>
          <a:p>
            <a:pPr marL="228600" indent="-228600"/>
            <a:endParaRPr lang="en-US" sz="1400" b="1" dirty="0"/>
          </a:p>
        </p:txBody>
      </p:sp>
      <p:sp>
        <p:nvSpPr>
          <p:cNvPr id="8" name="Slide Number Placeholder 2">
            <a:extLst>
              <a:ext uri="{FF2B5EF4-FFF2-40B4-BE49-F238E27FC236}">
                <a16:creationId xmlns:a16="http://schemas.microsoft.com/office/drawing/2014/main" id="{9DBD6ABD-DB91-4D17-A46B-75D3D5F63C5B}"/>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393546010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4" name="Text Placeholder 2">
            <a:extLst>
              <a:ext uri="{FF2B5EF4-FFF2-40B4-BE49-F238E27FC236}">
                <a16:creationId xmlns:a16="http://schemas.microsoft.com/office/drawing/2014/main" id="{3D226796-3BBB-4EB0-AD50-78D50B2A7F6D}"/>
              </a:ext>
            </a:extLst>
          </p:cNvPr>
          <p:cNvSpPr>
            <a:spLocks noGrp="1"/>
          </p:cNvSpPr>
          <p:nvPr>
            <p:ph type="body" sz="quarter" idx="24" hasCustomPrompt="1"/>
          </p:nvPr>
        </p:nvSpPr>
        <p:spPr>
          <a:xfrm>
            <a:off x="582927" y="1528938"/>
            <a:ext cx="5202237" cy="779462"/>
          </a:xfrm>
          <a:prstGeom prst="rect">
            <a:avLst/>
          </a:prstGeom>
        </p:spPr>
        <p:txBody>
          <a:bodyPr/>
          <a:lstStyle>
            <a:lvl1pPr marL="0" indent="0" algn="l">
              <a:buNone/>
              <a:defRPr sz="1400"/>
            </a:lvl1pPr>
            <a:lvl2pPr marL="457200" indent="0" algn="l">
              <a:buNone/>
              <a:defRPr sz="1400"/>
            </a:lvl2pPr>
            <a:lvl3pPr marL="914400" indent="0" algn="l">
              <a:buNone/>
              <a:defRPr sz="1400"/>
            </a:lvl3pPr>
            <a:lvl4pPr marL="1371600" indent="0" algn="l">
              <a:buNone/>
              <a:defRPr sz="1400"/>
            </a:lvl4pPr>
            <a:lvl5pPr marL="1828800" indent="0" algn="l">
              <a:buNone/>
              <a:defRPr sz="1400"/>
            </a:lvl5pPr>
          </a:lstStyle>
          <a:p>
            <a:pPr lvl="0"/>
            <a:r>
              <a:rPr lang="en-US"/>
              <a:t>Insert Description</a:t>
            </a:r>
          </a:p>
        </p:txBody>
      </p:sp>
      <p:sp>
        <p:nvSpPr>
          <p:cNvPr id="25" name="Text Placeholder 6">
            <a:extLst>
              <a:ext uri="{FF2B5EF4-FFF2-40B4-BE49-F238E27FC236}">
                <a16:creationId xmlns:a16="http://schemas.microsoft.com/office/drawing/2014/main" id="{7C5A5912-F8A7-46C1-A29E-7D881314CCA3}"/>
              </a:ext>
            </a:extLst>
          </p:cNvPr>
          <p:cNvSpPr>
            <a:spLocks noGrp="1"/>
          </p:cNvSpPr>
          <p:nvPr>
            <p:ph type="body" sz="quarter" idx="25" hasCustomPrompt="1"/>
          </p:nvPr>
        </p:nvSpPr>
        <p:spPr>
          <a:xfrm>
            <a:off x="582927" y="1175772"/>
            <a:ext cx="5202237" cy="328571"/>
          </a:xfrm>
          <a:prstGeom prst="rect">
            <a:avLst/>
          </a:prstGeom>
        </p:spPr>
        <p:txBody>
          <a:bodyPr/>
          <a:lstStyle>
            <a:lvl1pPr marL="0" indent="0">
              <a:buNone/>
              <a:defRPr sz="1600" b="1">
                <a:solidFill>
                  <a:srgbClr val="000484"/>
                </a:solidFill>
              </a:defRPr>
            </a:lvl1pPr>
          </a:lstStyle>
          <a:p>
            <a:pPr lvl="0"/>
            <a:r>
              <a:rPr lang="en-US" sz="1600"/>
              <a:t>Click to Edit Heading 2</a:t>
            </a:r>
            <a:endParaRPr lang="en-US"/>
          </a:p>
        </p:txBody>
      </p:sp>
      <p:sp>
        <p:nvSpPr>
          <p:cNvPr id="9" name="Slide Number Placeholder 2">
            <a:extLst>
              <a:ext uri="{FF2B5EF4-FFF2-40B4-BE49-F238E27FC236}">
                <a16:creationId xmlns:a16="http://schemas.microsoft.com/office/drawing/2014/main" id="{8747C67C-761C-432C-A332-279628AA5844}"/>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16593405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Resource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EED2CA-B825-4EC9-AC2C-DC68B98E5F5F}"/>
              </a:ext>
            </a:extLst>
          </p:cNvPr>
          <p:cNvSpPr/>
          <p:nvPr userDrawn="1"/>
        </p:nvSpPr>
        <p:spPr>
          <a:xfrm>
            <a:off x="0" y="0"/>
            <a:ext cx="12192000" cy="6858000"/>
          </a:xfrm>
          <a:prstGeom prst="rect">
            <a:avLst/>
          </a:prstGeom>
          <a:solidFill>
            <a:srgbClr val="000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Google Shape;16;p2">
            <a:extLst>
              <a:ext uri="{FF2B5EF4-FFF2-40B4-BE49-F238E27FC236}">
                <a16:creationId xmlns:a16="http://schemas.microsoft.com/office/drawing/2014/main" id="{1270C9F1-6B87-4D25-9A73-538B7735D753}"/>
              </a:ext>
            </a:extLst>
          </p:cNvPr>
          <p:cNvSpPr txBox="1">
            <a:spLocks noGrp="1"/>
          </p:cNvSpPr>
          <p:nvPr>
            <p:ph type="title" hasCustomPrompt="1"/>
          </p:nvPr>
        </p:nvSpPr>
        <p:spPr>
          <a:xfrm>
            <a:off x="494936" y="718531"/>
            <a:ext cx="10251600" cy="713600"/>
          </a:xfrm>
          <a:prstGeom prst="rect">
            <a:avLst/>
          </a:prstGeom>
        </p:spPr>
        <p:txBody>
          <a:bodyPr spcFirstLastPara="1" wrap="square" lIns="91425" tIns="91425" rIns="91425" bIns="91425" anchor="t" anchorCtr="0">
            <a:noAutofit/>
          </a:bodyPr>
          <a:lstStyle>
            <a:lvl1pPr lvl="0" algn="l" rtl="0">
              <a:spcBef>
                <a:spcPts val="0"/>
              </a:spcBef>
              <a:spcAft>
                <a:spcPts val="0"/>
              </a:spcAft>
              <a:buClr>
                <a:schemeClr val="dk2"/>
              </a:buClr>
              <a:buSzPts val="2400"/>
              <a:buNone/>
              <a:defRPr sz="3200" b="1">
                <a:solidFill>
                  <a:schemeClr val="bg1"/>
                </a:solidFill>
              </a:defRPr>
            </a:lvl1pPr>
            <a:lvl2pPr lvl="1" rtl="0">
              <a:spcBef>
                <a:spcPts val="0"/>
              </a:spcBef>
              <a:spcAft>
                <a:spcPts val="0"/>
              </a:spcAft>
              <a:buClr>
                <a:schemeClr val="dk2"/>
              </a:buClr>
              <a:buSzPts val="2600"/>
              <a:buNone/>
              <a:defRPr sz="3467">
                <a:solidFill>
                  <a:schemeClr val="dk2"/>
                </a:solidFill>
              </a:defRPr>
            </a:lvl2pPr>
            <a:lvl3pPr lvl="2" rtl="0">
              <a:spcBef>
                <a:spcPts val="0"/>
              </a:spcBef>
              <a:spcAft>
                <a:spcPts val="0"/>
              </a:spcAft>
              <a:buClr>
                <a:schemeClr val="dk2"/>
              </a:buClr>
              <a:buSzPts val="2600"/>
              <a:buNone/>
              <a:defRPr sz="3467">
                <a:solidFill>
                  <a:schemeClr val="dk2"/>
                </a:solidFill>
              </a:defRPr>
            </a:lvl3pPr>
            <a:lvl4pPr lvl="3" rtl="0">
              <a:spcBef>
                <a:spcPts val="0"/>
              </a:spcBef>
              <a:spcAft>
                <a:spcPts val="0"/>
              </a:spcAft>
              <a:buClr>
                <a:schemeClr val="dk2"/>
              </a:buClr>
              <a:buSzPts val="2600"/>
              <a:buNone/>
              <a:defRPr sz="3467">
                <a:solidFill>
                  <a:schemeClr val="dk2"/>
                </a:solidFill>
              </a:defRPr>
            </a:lvl4pPr>
            <a:lvl5pPr lvl="4" rtl="0">
              <a:spcBef>
                <a:spcPts val="0"/>
              </a:spcBef>
              <a:spcAft>
                <a:spcPts val="0"/>
              </a:spcAft>
              <a:buClr>
                <a:schemeClr val="dk2"/>
              </a:buClr>
              <a:buSzPts val="2600"/>
              <a:buNone/>
              <a:defRPr sz="3467">
                <a:solidFill>
                  <a:schemeClr val="dk2"/>
                </a:solidFill>
              </a:defRPr>
            </a:lvl5pPr>
            <a:lvl6pPr lvl="5" rtl="0">
              <a:spcBef>
                <a:spcPts val="0"/>
              </a:spcBef>
              <a:spcAft>
                <a:spcPts val="0"/>
              </a:spcAft>
              <a:buClr>
                <a:schemeClr val="dk2"/>
              </a:buClr>
              <a:buSzPts val="2600"/>
              <a:buNone/>
              <a:defRPr sz="3467">
                <a:solidFill>
                  <a:schemeClr val="dk2"/>
                </a:solidFill>
              </a:defRPr>
            </a:lvl6pPr>
            <a:lvl7pPr lvl="6" rtl="0">
              <a:spcBef>
                <a:spcPts val="0"/>
              </a:spcBef>
              <a:spcAft>
                <a:spcPts val="0"/>
              </a:spcAft>
              <a:buClr>
                <a:schemeClr val="dk2"/>
              </a:buClr>
              <a:buSzPts val="2600"/>
              <a:buNone/>
              <a:defRPr sz="3467">
                <a:solidFill>
                  <a:schemeClr val="dk2"/>
                </a:solidFill>
              </a:defRPr>
            </a:lvl7pPr>
            <a:lvl8pPr lvl="7" rtl="0">
              <a:spcBef>
                <a:spcPts val="0"/>
              </a:spcBef>
              <a:spcAft>
                <a:spcPts val="0"/>
              </a:spcAft>
              <a:buClr>
                <a:schemeClr val="dk2"/>
              </a:buClr>
              <a:buSzPts val="2600"/>
              <a:buNone/>
              <a:defRPr sz="3467">
                <a:solidFill>
                  <a:schemeClr val="dk2"/>
                </a:solidFill>
              </a:defRPr>
            </a:lvl8pPr>
            <a:lvl9pPr lvl="8" rtl="0">
              <a:spcBef>
                <a:spcPts val="0"/>
              </a:spcBef>
              <a:spcAft>
                <a:spcPts val="0"/>
              </a:spcAft>
              <a:buClr>
                <a:schemeClr val="dk2"/>
              </a:buClr>
              <a:buSzPts val="2600"/>
              <a:buNone/>
              <a:defRPr sz="3467">
                <a:solidFill>
                  <a:schemeClr val="dk2"/>
                </a:solidFill>
              </a:defRPr>
            </a:lvl9pPr>
          </a:lstStyle>
          <a:p>
            <a:r>
              <a:rPr lang="en-US"/>
              <a:t>Additional Resources</a:t>
            </a:r>
            <a:endParaRPr/>
          </a:p>
        </p:txBody>
      </p:sp>
      <p:sp>
        <p:nvSpPr>
          <p:cNvPr id="7" name="Text Placeholder 2">
            <a:extLst>
              <a:ext uri="{FF2B5EF4-FFF2-40B4-BE49-F238E27FC236}">
                <a16:creationId xmlns:a16="http://schemas.microsoft.com/office/drawing/2014/main" id="{6B621B30-9D4C-4E2C-B2B7-D556AF93CD9F}"/>
              </a:ext>
            </a:extLst>
          </p:cNvPr>
          <p:cNvSpPr>
            <a:spLocks noGrp="1"/>
          </p:cNvSpPr>
          <p:nvPr>
            <p:ph type="body" sz="quarter" idx="10" hasCustomPrompt="1"/>
          </p:nvPr>
        </p:nvSpPr>
        <p:spPr>
          <a:xfrm>
            <a:off x="495434" y="2117767"/>
            <a:ext cx="10251017" cy="3219449"/>
          </a:xfrm>
          <a:prstGeom prst="rect">
            <a:avLst/>
          </a:prstGeom>
        </p:spPr>
        <p:txBody>
          <a:bodyPr/>
          <a:lstStyle>
            <a:lvl1pPr marL="571500" indent="-571500">
              <a:buFont typeface="Arial" panose="020B0604020202020204" pitchFamily="34" charset="0"/>
              <a:buChar char="•"/>
              <a:defRPr sz="2000">
                <a:solidFill>
                  <a:schemeClr val="bg1"/>
                </a:solidFill>
                <a:latin typeface="+mn-lt"/>
              </a:defRPr>
            </a:lvl1pPr>
            <a:lvl2pPr>
              <a:buNone/>
              <a:defRPr sz="3600">
                <a:solidFill>
                  <a:schemeClr val="bg1"/>
                </a:solidFill>
                <a:latin typeface="+mn-lt"/>
              </a:defRPr>
            </a:lvl2pPr>
            <a:lvl3pPr>
              <a:buNone/>
              <a:defRPr>
                <a:solidFill>
                  <a:schemeClr val="bg1"/>
                </a:solidFill>
                <a:latin typeface="+mn-lt"/>
              </a:defRPr>
            </a:lvl3pPr>
            <a:lvl4pPr>
              <a:buNone/>
              <a:defRPr>
                <a:solidFill>
                  <a:schemeClr val="bg1"/>
                </a:solidFill>
                <a:latin typeface="+mn-lt"/>
              </a:defRPr>
            </a:lvl4pPr>
            <a:lvl5pPr>
              <a:buNone/>
              <a:defRPr>
                <a:solidFill>
                  <a:schemeClr val="bg1"/>
                </a:solidFill>
                <a:latin typeface="+mn-lt"/>
              </a:defRPr>
            </a:lvl5pPr>
          </a:lstStyle>
          <a:p>
            <a:pPr lvl="0"/>
            <a:r>
              <a:rPr lang="en-US"/>
              <a:t>&lt;Link 1&gt;</a:t>
            </a:r>
          </a:p>
          <a:p>
            <a:pPr lvl="0"/>
            <a:r>
              <a:rPr lang="en-US"/>
              <a:t>&lt;Link 2&gt;</a:t>
            </a:r>
          </a:p>
          <a:p>
            <a:pPr lvl="1"/>
            <a:endParaRPr lang="en-US"/>
          </a:p>
        </p:txBody>
      </p:sp>
      <p:grpSp>
        <p:nvGrpSpPr>
          <p:cNvPr id="4" name="Group 3">
            <a:extLst>
              <a:ext uri="{FF2B5EF4-FFF2-40B4-BE49-F238E27FC236}">
                <a16:creationId xmlns:a16="http://schemas.microsoft.com/office/drawing/2014/main" id="{27247397-A221-4FCA-A0FB-3B47DC880C28}"/>
              </a:ext>
            </a:extLst>
          </p:cNvPr>
          <p:cNvGrpSpPr/>
          <p:nvPr userDrawn="1"/>
        </p:nvGrpSpPr>
        <p:grpSpPr>
          <a:xfrm>
            <a:off x="494936" y="1339559"/>
            <a:ext cx="4302252" cy="92572"/>
            <a:chOff x="388961" y="1681717"/>
            <a:chExt cx="8857398" cy="124309"/>
          </a:xfrm>
        </p:grpSpPr>
        <p:sp>
          <p:nvSpPr>
            <p:cNvPr id="3" name="Rectangle 2">
              <a:extLst>
                <a:ext uri="{FF2B5EF4-FFF2-40B4-BE49-F238E27FC236}">
                  <a16:creationId xmlns:a16="http://schemas.microsoft.com/office/drawing/2014/main" id="{CA6C182F-25BE-4218-BA1C-E138CD58C299}"/>
                </a:ext>
              </a:extLst>
            </p:cNvPr>
            <p:cNvSpPr/>
            <p:nvPr userDrawn="1"/>
          </p:nvSpPr>
          <p:spPr>
            <a:xfrm>
              <a:off x="388961" y="1681717"/>
              <a:ext cx="4428699" cy="124309"/>
            </a:xfrm>
            <a:prstGeom prst="rect">
              <a:avLst/>
            </a:prstGeom>
            <a:solidFill>
              <a:srgbClr val="009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5DF48ECB-AB6C-485E-B17E-EB100D89902C}"/>
                </a:ext>
              </a:extLst>
            </p:cNvPr>
            <p:cNvSpPr/>
            <p:nvPr userDrawn="1"/>
          </p:nvSpPr>
          <p:spPr>
            <a:xfrm>
              <a:off x="4817660" y="1681717"/>
              <a:ext cx="4428699" cy="124309"/>
            </a:xfrm>
            <a:prstGeom prst="rect">
              <a:avLst/>
            </a:prstGeom>
            <a:solidFill>
              <a:srgbClr val="003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 Placeholder 15">
            <a:extLst>
              <a:ext uri="{FF2B5EF4-FFF2-40B4-BE49-F238E27FC236}">
                <a16:creationId xmlns:a16="http://schemas.microsoft.com/office/drawing/2014/main" id="{27286C7E-5E44-4130-A3D2-902D399C63FE}"/>
              </a:ext>
            </a:extLst>
          </p:cNvPr>
          <p:cNvSpPr>
            <a:spLocks noGrp="1"/>
          </p:cNvSpPr>
          <p:nvPr>
            <p:ph type="body" sz="quarter" idx="11" hasCustomPrompt="1"/>
          </p:nvPr>
        </p:nvSpPr>
        <p:spPr>
          <a:xfrm>
            <a:off x="7902054" y="6498468"/>
            <a:ext cx="3385119" cy="321148"/>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&lt;</a:t>
            </a:r>
            <a:r>
              <a:rPr lang="en-US" err="1"/>
              <a:t>Progra</a:t>
            </a:r>
            <a:r>
              <a:rPr lang="en-US"/>
              <a:t>&gt; &lt;Release&gt; &lt;Solution&gt;</a:t>
            </a:r>
          </a:p>
          <a:p>
            <a:pPr lvl="0"/>
            <a:endParaRPr lang="en-US"/>
          </a:p>
        </p:txBody>
      </p:sp>
      <p:sp>
        <p:nvSpPr>
          <p:cNvPr id="13" name="Slide Number Placeholder 2">
            <a:extLst>
              <a:ext uri="{FF2B5EF4-FFF2-40B4-BE49-F238E27FC236}">
                <a16:creationId xmlns:a16="http://schemas.microsoft.com/office/drawing/2014/main" id="{154D3D33-ED5B-410B-9A93-F64372C05528}"/>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407599509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userDrawn="1">
  <p:cSld name="Section Divider Slide">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8A77F54-3026-45A6-942F-6FDB8508BC32}"/>
              </a:ext>
            </a:extLst>
          </p:cNvPr>
          <p:cNvPicPr>
            <a:picLocks noChangeAspect="1"/>
          </p:cNvPicPr>
          <p:nvPr userDrawn="1"/>
        </p:nvPicPr>
        <p:blipFill>
          <a:blip r:embed="rId3"/>
          <a:srcRect/>
          <a:stretch/>
        </p:blipFill>
        <p:spPr>
          <a:xfrm>
            <a:off x="669" y="2540"/>
            <a:ext cx="12190661" cy="6855460"/>
          </a:xfrm>
          <a:prstGeom prst="rect">
            <a:avLst/>
          </a:prstGeom>
        </p:spPr>
      </p:pic>
      <p:sp>
        <p:nvSpPr>
          <p:cNvPr id="5" name="Text Placeholder 4"/>
          <p:cNvSpPr>
            <a:spLocks noGrp="1"/>
          </p:cNvSpPr>
          <p:nvPr>
            <p:ph type="body" sz="quarter" idx="10"/>
          </p:nvPr>
        </p:nvSpPr>
        <p:spPr bwMode="gray">
          <a:xfrm>
            <a:off x="7072639" y="4358422"/>
            <a:ext cx="4598670" cy="905256"/>
          </a:xfrm>
        </p:spPr>
        <p:txBody>
          <a:bodyPr lIns="0" tIns="0" rIns="0" bIns="0"/>
          <a:lstStyle>
            <a:lvl1pPr marL="0" indent="0" algn="r">
              <a:spcBef>
                <a:spcPts val="600"/>
              </a:spcBef>
              <a:buNone/>
              <a:defRPr sz="1800">
                <a:solidFill>
                  <a:srgbClr val="353B3E"/>
                </a:solidFill>
                <a:latin typeface="+mn-lt"/>
              </a:defRPr>
            </a:lvl1pPr>
            <a:lvl2pPr marL="400050" indent="0">
              <a:buNone/>
              <a:defRPr/>
            </a:lvl2pPr>
            <a:lvl3pPr marL="742950" indent="0">
              <a:buNone/>
              <a:defRPr/>
            </a:lvl3pPr>
            <a:lvl4pPr marL="1095375" indent="0">
              <a:buNone/>
              <a:defRPr/>
            </a:lvl4pPr>
            <a:lvl5pPr marL="1370012" indent="0">
              <a:buNone/>
              <a:defRPr/>
            </a:lvl5pPr>
          </a:lstStyle>
          <a:p>
            <a:pPr lvl="0"/>
            <a:r>
              <a:rPr lang="en-US"/>
              <a:t>Click to edit Master text styles</a:t>
            </a:r>
          </a:p>
        </p:txBody>
      </p:sp>
      <p:sp>
        <p:nvSpPr>
          <p:cNvPr id="2" name="Title 1"/>
          <p:cNvSpPr>
            <a:spLocks noGrp="1"/>
          </p:cNvSpPr>
          <p:nvPr>
            <p:ph type="ctrTitle"/>
          </p:nvPr>
        </p:nvSpPr>
        <p:spPr bwMode="gray">
          <a:xfrm>
            <a:off x="7072638" y="2722190"/>
            <a:ext cx="4598671" cy="1508760"/>
          </a:xfrm>
        </p:spPr>
        <p:txBody>
          <a:bodyPr vert="horz" lIns="0" tIns="0" rIns="0" bIns="0" rtlCol="0" anchor="b" anchorCtr="0">
            <a:noAutofit/>
          </a:bodyPr>
          <a:lstStyle>
            <a:lvl1pPr algn="r">
              <a:defRPr lang="en-US" sz="2800" b="0" dirty="0">
                <a:solidFill>
                  <a:srgbClr val="353B3E"/>
                </a:solidFill>
              </a:defRPr>
            </a:lvl1pPr>
          </a:lstStyle>
          <a:p>
            <a:pPr lvl="0"/>
            <a:r>
              <a:rPr lang="en-US"/>
              <a:t>Click to edit Master title style</a:t>
            </a:r>
          </a:p>
        </p:txBody>
      </p:sp>
    </p:spTree>
    <p:custDataLst>
      <p:tags r:id="rId1"/>
    </p:custDataLst>
    <p:extLst>
      <p:ext uri="{BB962C8B-B14F-4D97-AF65-F5344CB8AC3E}">
        <p14:creationId xmlns:p14="http://schemas.microsoft.com/office/powerpoint/2010/main" val="386019923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B4C44C6-D813-4050-83A1-7BDF2A7A7E5D}"/>
              </a:ext>
            </a:extLst>
          </p:cNvPr>
          <p:cNvGraphicFramePr>
            <a:graphicFrameLocks noChangeAspect="1"/>
          </p:cNvGraphicFramePr>
          <p:nvPr userDrawn="1">
            <p:custDataLst>
              <p:tags r:id="rId1"/>
            </p:custDataLst>
            <p:extLst>
              <p:ext uri="{D42A27DB-BD31-4B8C-83A1-F6EECF244321}">
                <p14:modId xmlns:p14="http://schemas.microsoft.com/office/powerpoint/2010/main" val="2183834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8B4C44C6-D813-4050-83A1-7BDF2A7A7E5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5" name="Title 4">
            <a:extLst>
              <a:ext uri="{FF2B5EF4-FFF2-40B4-BE49-F238E27FC236}">
                <a16:creationId xmlns:a16="http://schemas.microsoft.com/office/drawing/2014/main" id="{4BCFB696-45AE-4C25-BCEE-BC1BA3B4C192}"/>
              </a:ext>
            </a:extLst>
          </p:cNvPr>
          <p:cNvSpPr>
            <a:spLocks noGrp="1"/>
          </p:cNvSpPr>
          <p:nvPr>
            <p:ph type="title"/>
          </p:nvPr>
        </p:nvSpPr>
        <p:spPr/>
        <p:txBody>
          <a:bodyPr vert="horz"/>
          <a:lstStyle>
            <a:lvl1pPr>
              <a:defRPr>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741817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6397625-D73B-4199-8F57-B579865FD164}"/>
              </a:ext>
            </a:extLst>
          </p:cNvPr>
          <p:cNvGraphicFramePr>
            <a:graphicFrameLocks noChangeAspect="1"/>
          </p:cNvGraphicFramePr>
          <p:nvPr userDrawn="1">
            <p:custDataLst>
              <p:tags r:id="rId1"/>
            </p:custDataLst>
            <p:extLst>
              <p:ext uri="{D42A27DB-BD31-4B8C-83A1-F6EECF244321}">
                <p14:modId xmlns:p14="http://schemas.microsoft.com/office/powerpoint/2010/main" val="2856594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6397625-D73B-4199-8F57-B579865FD1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607FCB7A-C4B7-48A1-A968-D49F5207DFB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3C7F6B74-72CB-45D9-8526-7395605C7F2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1" name="Google Shape;52;p7">
            <a:extLst>
              <a:ext uri="{FF2B5EF4-FFF2-40B4-BE49-F238E27FC236}">
                <a16:creationId xmlns:a16="http://schemas.microsoft.com/office/drawing/2014/main" id="{B95D330C-A0FD-4649-82EB-134965CC9D3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3462494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userDrawn="1">
  <p:cSld name="D. Green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376ABEB-C8E3-41F0-ABFC-4F61E5309E24}"/>
              </a:ext>
            </a:extLst>
          </p:cNvPr>
          <p:cNvGraphicFramePr>
            <a:graphicFrameLocks noChangeAspect="1"/>
          </p:cNvGraphicFramePr>
          <p:nvPr userDrawn="1">
            <p:custDataLst>
              <p:tags r:id="rId1"/>
            </p:custDataLst>
            <p:extLst>
              <p:ext uri="{D42A27DB-BD31-4B8C-83A1-F6EECF244321}">
                <p14:modId xmlns:p14="http://schemas.microsoft.com/office/powerpoint/2010/main" val="2963793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3376ABEB-C8E3-41F0-ABFC-4F61E5309E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a:xfrm>
            <a:off x="6096000" y="0"/>
            <a:ext cx="6096001"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3" name="Title 1"/>
          <p:cNvSpPr>
            <a:spLocks noGrp="1"/>
          </p:cNvSpPr>
          <p:nvPr>
            <p:ph type="title" hasCustomPrompt="1"/>
          </p:nvPr>
        </p:nvSpPr>
        <p:spPr bwMode="blackWhite">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9" name="Google Shape;311;p30">
            <a:extLst>
              <a:ext uri="{FF2B5EF4-FFF2-40B4-BE49-F238E27FC236}">
                <a16:creationId xmlns:a16="http://schemas.microsoft.com/office/drawing/2014/main" id="{36C2E491-5329-42C4-B44A-11CF134D46B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756E2E59-3712-4D32-948F-B6029B98021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5" name="Google Shape;52;p7">
            <a:extLst>
              <a:ext uri="{FF2B5EF4-FFF2-40B4-BE49-F238E27FC236}">
                <a16:creationId xmlns:a16="http://schemas.microsoft.com/office/drawing/2014/main" id="{A00481B5-2966-4B85-9208-FDC9F8E8D2B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7819736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lement Sty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34899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4" name="Text Box 10">
            <a:extLst>
              <a:ext uri="{FF2B5EF4-FFF2-40B4-BE49-F238E27FC236}">
                <a16:creationId xmlns:a16="http://schemas.microsoft.com/office/drawing/2014/main" id="{BBAB5666-F512-4509-8955-64428B2A7A12}"/>
              </a:ext>
            </a:extLst>
          </p:cNvPr>
          <p:cNvSpPr txBox="1">
            <a:spLocks noChangeArrowheads="1"/>
          </p:cNvSpPr>
          <p:nvPr userDrawn="1"/>
        </p:nvSpPr>
        <p:spPr bwMode="gray">
          <a:xfrm>
            <a:off x="4913831" y="2471583"/>
            <a:ext cx="2252133" cy="1661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buSzPct val="90000"/>
              <a:buFont typeface="Wingdings" pitchFamily="2" charset="2"/>
              <a:buNone/>
            </a:pPr>
            <a:r>
              <a:rPr lang="en-US" sz="1200" dirty="0"/>
              <a:t>Line Styles</a:t>
            </a:r>
          </a:p>
        </p:txBody>
      </p:sp>
      <p:sp>
        <p:nvSpPr>
          <p:cNvPr id="16" name="Line 8">
            <a:extLst>
              <a:ext uri="{FF2B5EF4-FFF2-40B4-BE49-F238E27FC236}">
                <a16:creationId xmlns:a16="http://schemas.microsoft.com/office/drawing/2014/main" id="{AC2C1A4E-2465-422F-97C6-0871829CC5F1}"/>
              </a:ext>
            </a:extLst>
          </p:cNvPr>
          <p:cNvSpPr>
            <a:spLocks noChangeShapeType="1"/>
          </p:cNvSpPr>
          <p:nvPr userDrawn="1"/>
        </p:nvSpPr>
        <p:spPr bwMode="gray">
          <a:xfrm>
            <a:off x="5064538" y="2119689"/>
            <a:ext cx="1950720" cy="0"/>
          </a:xfrm>
          <a:prstGeom prst="line">
            <a:avLst/>
          </a:prstGeom>
          <a:noFill/>
          <a:ln w="19050" cap="rnd">
            <a:solidFill>
              <a:schemeClr val="bg1">
                <a:lumMod val="75000"/>
              </a:schemeClr>
            </a:solidFill>
            <a:prstDash val="solid"/>
            <a:round/>
            <a:headEnd/>
            <a:tailEnd type="triangle" w="lg" len="lg"/>
          </a:ln>
          <a:effectLst/>
        </p:spPr>
        <p:txBody>
          <a:bodyPr wrap="square" lIns="0" tIns="0" rIns="0" bIns="0">
            <a:noAutofit/>
          </a:bodyPr>
          <a:lstStyle/>
          <a:p>
            <a:endParaRPr lang="en-US" sz="1600" dirty="0"/>
          </a:p>
        </p:txBody>
      </p:sp>
      <p:sp>
        <p:nvSpPr>
          <p:cNvPr id="19" name="Line 9">
            <a:extLst>
              <a:ext uri="{FF2B5EF4-FFF2-40B4-BE49-F238E27FC236}">
                <a16:creationId xmlns:a16="http://schemas.microsoft.com/office/drawing/2014/main" id="{C6CB94AF-873D-4007-9E92-FD08F7B9592E}"/>
              </a:ext>
            </a:extLst>
          </p:cNvPr>
          <p:cNvSpPr>
            <a:spLocks noChangeShapeType="1"/>
          </p:cNvSpPr>
          <p:nvPr userDrawn="1"/>
        </p:nvSpPr>
        <p:spPr bwMode="gray">
          <a:xfrm>
            <a:off x="5064538" y="1898989"/>
            <a:ext cx="1950720" cy="0"/>
          </a:xfrm>
          <a:prstGeom prst="line">
            <a:avLst/>
          </a:prstGeom>
          <a:noFill/>
          <a:ln w="12700" cap="rnd">
            <a:solidFill>
              <a:schemeClr val="bg1">
                <a:lumMod val="75000"/>
              </a:schemeClr>
            </a:solidFill>
            <a:prstDash val="solid"/>
            <a:round/>
            <a:headEnd/>
            <a:tailEnd/>
          </a:ln>
          <a:effectLst/>
        </p:spPr>
        <p:txBody>
          <a:bodyPr wrap="square" lIns="0" tIns="0" rIns="0" bIns="0">
            <a:noAutofit/>
          </a:bodyPr>
          <a:lstStyle/>
          <a:p>
            <a:endParaRPr lang="en-US" sz="1600" dirty="0"/>
          </a:p>
        </p:txBody>
      </p:sp>
      <p:sp>
        <p:nvSpPr>
          <p:cNvPr id="24" name="Line 8">
            <a:extLst>
              <a:ext uri="{FF2B5EF4-FFF2-40B4-BE49-F238E27FC236}">
                <a16:creationId xmlns:a16="http://schemas.microsoft.com/office/drawing/2014/main" id="{36555B34-3CDD-4CAF-BFE3-447B5C5B6D3E}"/>
              </a:ext>
            </a:extLst>
          </p:cNvPr>
          <p:cNvSpPr>
            <a:spLocks noChangeShapeType="1"/>
          </p:cNvSpPr>
          <p:nvPr userDrawn="1"/>
        </p:nvSpPr>
        <p:spPr bwMode="gray">
          <a:xfrm>
            <a:off x="5064538" y="2340388"/>
            <a:ext cx="1950720" cy="0"/>
          </a:xfrm>
          <a:prstGeom prst="line">
            <a:avLst/>
          </a:prstGeom>
          <a:noFill/>
          <a:ln w="19050" cap="rnd">
            <a:solidFill>
              <a:schemeClr val="bg1">
                <a:lumMod val="75000"/>
              </a:schemeClr>
            </a:solidFill>
            <a:prstDash val="solid"/>
            <a:round/>
            <a:headEnd/>
            <a:tailEnd type="oval" w="med" len="med"/>
          </a:ln>
          <a:effectLst/>
        </p:spPr>
        <p:txBody>
          <a:bodyPr wrap="square" lIns="0" tIns="0" rIns="0" bIns="0">
            <a:noAutofit/>
          </a:bodyPr>
          <a:lstStyle/>
          <a:p>
            <a:endParaRPr lang="en-US" sz="1600" dirty="0"/>
          </a:p>
        </p:txBody>
      </p:sp>
      <p:sp>
        <p:nvSpPr>
          <p:cNvPr id="25" name="Text Box 11">
            <a:extLst>
              <a:ext uri="{FF2B5EF4-FFF2-40B4-BE49-F238E27FC236}">
                <a16:creationId xmlns:a16="http://schemas.microsoft.com/office/drawing/2014/main" id="{33CF2613-B575-408F-A340-02ECD8406405}"/>
              </a:ext>
            </a:extLst>
          </p:cNvPr>
          <p:cNvSpPr txBox="1">
            <a:spLocks noChangeArrowheads="1"/>
          </p:cNvSpPr>
          <p:nvPr userDrawn="1"/>
        </p:nvSpPr>
        <p:spPr bwMode="gray">
          <a:xfrm>
            <a:off x="4965845" y="4244788"/>
            <a:ext cx="2148110" cy="1661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buSzPct val="90000"/>
              <a:buFont typeface="Wingdings" pitchFamily="2" charset="2"/>
              <a:buNone/>
            </a:pPr>
            <a:r>
              <a:rPr lang="en-US" sz="1200" dirty="0"/>
              <a:t>Shape Arrows</a:t>
            </a:r>
          </a:p>
        </p:txBody>
      </p:sp>
      <p:sp>
        <p:nvSpPr>
          <p:cNvPr id="26" name="AutoShape 5">
            <a:extLst>
              <a:ext uri="{FF2B5EF4-FFF2-40B4-BE49-F238E27FC236}">
                <a16:creationId xmlns:a16="http://schemas.microsoft.com/office/drawing/2014/main" id="{2F1F79CF-A9E3-4DF2-BF4E-A70FA179EA09}"/>
              </a:ext>
            </a:extLst>
          </p:cNvPr>
          <p:cNvSpPr>
            <a:spLocks noChangeArrowheads="1"/>
          </p:cNvSpPr>
          <p:nvPr userDrawn="1"/>
        </p:nvSpPr>
        <p:spPr bwMode="gray">
          <a:xfrm>
            <a:off x="5231069" y="3629746"/>
            <a:ext cx="917536" cy="538661"/>
          </a:xfrm>
          <a:prstGeom prst="rightArrow">
            <a:avLst>
              <a:gd name="adj1" fmla="val 55407"/>
              <a:gd name="adj2" fmla="val 46581"/>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7" name="AutoShape 14">
            <a:extLst>
              <a:ext uri="{FF2B5EF4-FFF2-40B4-BE49-F238E27FC236}">
                <a16:creationId xmlns:a16="http://schemas.microsoft.com/office/drawing/2014/main" id="{216FF0D9-4FAB-4D93-8986-30736E4F0329}"/>
              </a:ext>
            </a:extLst>
          </p:cNvPr>
          <p:cNvSpPr>
            <a:spLocks noChangeArrowheads="1"/>
          </p:cNvSpPr>
          <p:nvPr userDrawn="1"/>
        </p:nvSpPr>
        <p:spPr bwMode="gray">
          <a:xfrm rot="10800000">
            <a:off x="5146583" y="3170401"/>
            <a:ext cx="1086507" cy="421154"/>
          </a:xfrm>
          <a:prstGeom prst="triangle">
            <a:avLst>
              <a:gd name="adj" fmla="val 50000"/>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8" name="AutoShape 14">
            <a:extLst>
              <a:ext uri="{FF2B5EF4-FFF2-40B4-BE49-F238E27FC236}">
                <a16:creationId xmlns:a16="http://schemas.microsoft.com/office/drawing/2014/main" id="{23E9D712-7ECC-409E-9B0E-B2C82C0CF665}"/>
              </a:ext>
            </a:extLst>
          </p:cNvPr>
          <p:cNvSpPr>
            <a:spLocks noChangeArrowheads="1"/>
          </p:cNvSpPr>
          <p:nvPr userDrawn="1"/>
        </p:nvSpPr>
        <p:spPr bwMode="gray">
          <a:xfrm rot="5400000">
            <a:off x="6384804" y="3006499"/>
            <a:ext cx="664854" cy="667686"/>
          </a:xfrm>
          <a:prstGeom prst="triangle">
            <a:avLst>
              <a:gd name="adj" fmla="val 50000"/>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9" name="Rectangular Callout 99">
            <a:extLst>
              <a:ext uri="{FF2B5EF4-FFF2-40B4-BE49-F238E27FC236}">
                <a16:creationId xmlns:a16="http://schemas.microsoft.com/office/drawing/2014/main" id="{1A03BD72-1FBE-4E14-BF24-6DCA42394602}"/>
              </a:ext>
            </a:extLst>
          </p:cNvPr>
          <p:cNvSpPr/>
          <p:nvPr userDrawn="1"/>
        </p:nvSpPr>
        <p:spPr bwMode="gray">
          <a:xfrm>
            <a:off x="5064538" y="4775630"/>
            <a:ext cx="1950720" cy="509700"/>
          </a:xfrm>
          <a:prstGeom prst="wedgeRectCallout">
            <a:avLst>
              <a:gd name="adj1" fmla="val 8009"/>
              <a:gd name="adj2" fmla="val 85860"/>
            </a:avLst>
          </a:prstGeom>
          <a:solidFill>
            <a:schemeClr val="bg1">
              <a:lumMod val="95000"/>
            </a:schemeClr>
          </a:solidFill>
          <a:ln w="19050">
            <a:noFill/>
            <a:miter lim="800000"/>
            <a:headEnd/>
            <a:tailEnd/>
          </a:ln>
          <a:effectLst/>
        </p:spPr>
        <p:txBody>
          <a:bodyPr wrap="none" lIns="91418" tIns="91440" rIns="91418" bIns="91440" anchor="ctr">
            <a:flatTx/>
          </a:bodyPr>
          <a:lstStyle/>
          <a:p>
            <a:pPr algn="ctr" eaLnBrk="0" fontAlgn="base" hangingPunct="0">
              <a:lnSpc>
                <a:spcPct val="90000"/>
              </a:lnSpc>
              <a:buClr>
                <a:schemeClr val="accent2"/>
              </a:buClr>
              <a:buSzPct val="90000"/>
              <a:tabLst>
                <a:tab pos="1603375" algn="ctr"/>
                <a:tab pos="2627313" algn="ctr"/>
              </a:tabLst>
            </a:pPr>
            <a:r>
              <a:rPr lang="en-US" sz="1200" dirty="0"/>
              <a:t>Callout</a:t>
            </a:r>
          </a:p>
        </p:txBody>
      </p:sp>
      <p:sp>
        <p:nvSpPr>
          <p:cNvPr id="30" name="Text Box 10">
            <a:extLst>
              <a:ext uri="{FF2B5EF4-FFF2-40B4-BE49-F238E27FC236}">
                <a16:creationId xmlns:a16="http://schemas.microsoft.com/office/drawing/2014/main" id="{70690F20-0C3F-4768-9CFE-48C9739044B1}"/>
              </a:ext>
            </a:extLst>
          </p:cNvPr>
          <p:cNvSpPr txBox="1">
            <a:spLocks noChangeArrowheads="1"/>
          </p:cNvSpPr>
          <p:nvPr userDrawn="1"/>
        </p:nvSpPr>
        <p:spPr bwMode="gray">
          <a:xfrm>
            <a:off x="404215" y="5103572"/>
            <a:ext cx="1950720" cy="332399"/>
          </a:xfrm>
          <a:prstGeom prst="rect">
            <a:avLst/>
          </a:prstGeom>
          <a:noFill/>
          <a:ln w="9525">
            <a:noFill/>
            <a:miter lim="800000"/>
            <a:headEnd/>
            <a:tailEnd/>
          </a:ln>
          <a:effectLst/>
        </p:spPr>
        <p:txBody>
          <a:bodyPr wrap="square" lIns="0" tIns="0" rIns="0" bIns="0" anchor="ctr">
            <a:spAutoFit/>
          </a:bodyPr>
          <a:lstStyle>
            <a:defPPr>
              <a:defRPr lang="en-US"/>
            </a:defPPr>
            <a:lvl1pPr algn="ctr" eaLnBrk="0" hangingPunct="0">
              <a:lnSpc>
                <a:spcPct val="85000"/>
              </a:lnSpc>
              <a:buSzPct val="90000"/>
              <a:buFont typeface="Wingdings" pitchFamily="2" charset="2"/>
              <a:buNone/>
              <a:defRPr sz="1200"/>
            </a:lvl1pPr>
          </a:lstStyle>
          <a:p>
            <a:pPr>
              <a:lnSpc>
                <a:spcPct val="90000"/>
              </a:lnSpc>
            </a:pPr>
            <a:r>
              <a:rPr lang="en-US" sz="1200" dirty="0"/>
              <a:t>Line Style for </a:t>
            </a:r>
            <a:br>
              <a:rPr lang="en-US" sz="1200" dirty="0"/>
            </a:br>
            <a:r>
              <a:rPr lang="en-US" sz="1200" dirty="0"/>
              <a:t>White-on-White Images</a:t>
            </a:r>
          </a:p>
        </p:txBody>
      </p:sp>
      <p:sp>
        <p:nvSpPr>
          <p:cNvPr id="31" name="Text Box 10">
            <a:extLst>
              <a:ext uri="{FF2B5EF4-FFF2-40B4-BE49-F238E27FC236}">
                <a16:creationId xmlns:a16="http://schemas.microsoft.com/office/drawing/2014/main" id="{CD4B6B7C-8E08-4CF4-933E-992A1F5D1329}"/>
              </a:ext>
            </a:extLst>
          </p:cNvPr>
          <p:cNvSpPr txBox="1">
            <a:spLocks noChangeArrowheads="1"/>
          </p:cNvSpPr>
          <p:nvPr userDrawn="1"/>
        </p:nvSpPr>
        <p:spPr bwMode="gray">
          <a:xfrm>
            <a:off x="2451210" y="5103572"/>
            <a:ext cx="1907550" cy="332399"/>
          </a:xfrm>
          <a:prstGeom prst="rect">
            <a:avLst/>
          </a:prstGeom>
          <a:noFill/>
          <a:ln w="9525">
            <a:noFill/>
            <a:miter lim="800000"/>
            <a:headEnd/>
            <a:tailEnd/>
          </a:ln>
          <a:effectLst/>
        </p:spPr>
        <p:txBody>
          <a:bodyPr wrap="square" lIns="0" tIns="0" rIns="0" bIns="0" anchor="ctr">
            <a:spAutoFit/>
          </a:bodyPr>
          <a:lstStyle>
            <a:defPPr>
              <a:defRPr lang="en-US"/>
            </a:defPPr>
            <a:lvl1pPr algn="ctr" eaLnBrk="0" hangingPunct="0">
              <a:lnSpc>
                <a:spcPct val="85000"/>
              </a:lnSpc>
              <a:buSzPct val="90000"/>
              <a:buFont typeface="Wingdings" pitchFamily="2" charset="2"/>
              <a:buNone/>
              <a:defRPr sz="1200"/>
            </a:lvl1pPr>
          </a:lstStyle>
          <a:p>
            <a:pPr>
              <a:lnSpc>
                <a:spcPct val="90000"/>
              </a:lnSpc>
            </a:pPr>
            <a:r>
              <a:rPr lang="en-US" sz="1200" dirty="0"/>
              <a:t>No Outline for White Background Images</a:t>
            </a:r>
          </a:p>
        </p:txBody>
      </p:sp>
      <p:pic>
        <p:nvPicPr>
          <p:cNvPr id="32" name="Google Shape;316;p31">
            <a:extLst>
              <a:ext uri="{FF2B5EF4-FFF2-40B4-BE49-F238E27FC236}">
                <a16:creationId xmlns:a16="http://schemas.microsoft.com/office/drawing/2014/main" id="{54AA8363-A9A3-45ED-8B00-F073D68AAE14}"/>
              </a:ext>
            </a:extLst>
          </p:cNvPr>
          <p:cNvPicPr preferRelativeResize="0"/>
          <p:nvPr userDrawn="1"/>
        </p:nvPicPr>
        <p:blipFill rotWithShape="1">
          <a:blip r:embed="rId7">
            <a:alphaModFix/>
          </a:blip>
          <a:srcRect l="12196" r="22815"/>
          <a:stretch/>
        </p:blipFill>
        <p:spPr>
          <a:xfrm>
            <a:off x="7833242" y="1356673"/>
            <a:ext cx="4358759" cy="4478664"/>
          </a:xfrm>
          <a:prstGeom prst="rect">
            <a:avLst/>
          </a:prstGeom>
          <a:noFill/>
          <a:ln>
            <a:noFill/>
          </a:ln>
        </p:spPr>
      </p:pic>
      <p:sp>
        <p:nvSpPr>
          <p:cNvPr id="33" name="Rectangle 32">
            <a:extLst>
              <a:ext uri="{FF2B5EF4-FFF2-40B4-BE49-F238E27FC236}">
                <a16:creationId xmlns:a16="http://schemas.microsoft.com/office/drawing/2014/main" id="{5D1D42AD-9A05-4623-96E4-42845CFDE0A1}"/>
              </a:ext>
            </a:extLst>
          </p:cNvPr>
          <p:cNvSpPr/>
          <p:nvPr userDrawn="1"/>
        </p:nvSpPr>
        <p:spPr bwMode="gray">
          <a:xfrm>
            <a:off x="7833242" y="5253923"/>
            <a:ext cx="4358759" cy="581415"/>
          </a:xfrm>
          <a:prstGeom prst="rect">
            <a:avLst/>
          </a:prstGeom>
          <a:solidFill>
            <a:srgbClr val="000484"/>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fontAlgn="base">
              <a:lnSpc>
                <a:spcPct val="90000"/>
              </a:lnSpc>
              <a:spcAft>
                <a:spcPct val="0"/>
              </a:spcAft>
              <a:buClr>
                <a:schemeClr val="accent2"/>
              </a:buClr>
              <a:buSzPct val="90000"/>
            </a:pPr>
            <a:r>
              <a:rPr lang="en-US" sz="1200" dirty="0">
                <a:solidFill>
                  <a:schemeClr val="bg1"/>
                </a:solidFill>
                <a:latin typeface="+mj-lt"/>
              </a:rPr>
              <a:t>Photo Title Here</a:t>
            </a:r>
          </a:p>
        </p:txBody>
      </p:sp>
      <p:sp>
        <p:nvSpPr>
          <p:cNvPr id="34" name="Chevron 54">
            <a:extLst>
              <a:ext uri="{FF2B5EF4-FFF2-40B4-BE49-F238E27FC236}">
                <a16:creationId xmlns:a16="http://schemas.microsoft.com/office/drawing/2014/main" id="{8AFEBA6B-6427-49E1-B258-C308A6890F9C}"/>
              </a:ext>
            </a:extLst>
          </p:cNvPr>
          <p:cNvSpPr/>
          <p:nvPr userDrawn="1"/>
        </p:nvSpPr>
        <p:spPr>
          <a:xfrm>
            <a:off x="6481801" y="3762666"/>
            <a:ext cx="200062" cy="272818"/>
          </a:xfrm>
          <a:prstGeom prst="chevron">
            <a:avLst>
              <a:gd name="adj" fmla="val 692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22" name="Text Placeholder 19"/>
          <p:cNvSpPr>
            <a:spLocks noGrp="1"/>
          </p:cNvSpPr>
          <p:nvPr>
            <p:ph type="body" sz="quarter" idx="15" hasCustomPrompt="1"/>
          </p:nvPr>
        </p:nvSpPr>
        <p:spPr>
          <a:xfrm>
            <a:off x="517362" y="1694126"/>
            <a:ext cx="3316803" cy="1275710"/>
          </a:xfrm>
          <a:solidFill>
            <a:srgbClr val="F2F2F2"/>
          </a:solidFill>
        </p:spPr>
        <p:txBody>
          <a:bodyPr lIns="411480" tIns="274320" rIns="274320" bIns="182880"/>
          <a:lstStyle>
            <a:lvl1pPr marL="0" indent="0">
              <a:buFontTx/>
              <a:buNone/>
              <a:defRPr sz="1600" baseline="0"/>
            </a:lvl1pPr>
          </a:lstStyle>
          <a:p>
            <a:pPr lvl="0"/>
            <a:r>
              <a:rPr lang="en-US" dirty="0"/>
              <a:t>Click to add text</a:t>
            </a:r>
          </a:p>
          <a:p>
            <a:pPr lvl="0"/>
            <a:r>
              <a:rPr lang="en-US" dirty="0"/>
              <a:t>	– Quote Style</a:t>
            </a:r>
          </a:p>
        </p:txBody>
      </p:sp>
      <p:sp>
        <p:nvSpPr>
          <p:cNvPr id="37" name="Freeform 7">
            <a:extLst>
              <a:ext uri="{FF2B5EF4-FFF2-40B4-BE49-F238E27FC236}">
                <a16:creationId xmlns:a16="http://schemas.microsoft.com/office/drawing/2014/main" id="{78497F7F-9B2A-400D-8167-CABD79C051C8}"/>
              </a:ext>
            </a:extLst>
          </p:cNvPr>
          <p:cNvSpPr>
            <a:spLocks noChangeAspect="1" noEditPoints="1"/>
          </p:cNvSpPr>
          <p:nvPr/>
        </p:nvSpPr>
        <p:spPr bwMode="gray">
          <a:xfrm>
            <a:off x="587558" y="1753395"/>
            <a:ext cx="278616" cy="242093"/>
          </a:xfrm>
          <a:custGeom>
            <a:avLst/>
            <a:gdLst>
              <a:gd name="T0" fmla="*/ 101 w 217"/>
              <a:gd name="T1" fmla="*/ 188 h 188"/>
              <a:gd name="T2" fmla="*/ 0 w 217"/>
              <a:gd name="T3" fmla="*/ 188 h 188"/>
              <a:gd name="T4" fmla="*/ 0 w 217"/>
              <a:gd name="T5" fmla="*/ 111 h 188"/>
              <a:gd name="T6" fmla="*/ 18 w 217"/>
              <a:gd name="T7" fmla="*/ 44 h 188"/>
              <a:gd name="T8" fmla="*/ 79 w 217"/>
              <a:gd name="T9" fmla="*/ 0 h 188"/>
              <a:gd name="T10" fmla="*/ 101 w 217"/>
              <a:gd name="T11" fmla="*/ 41 h 188"/>
              <a:gd name="T12" fmla="*/ 64 w 217"/>
              <a:gd name="T13" fmla="*/ 66 h 188"/>
              <a:gd name="T14" fmla="*/ 53 w 217"/>
              <a:gd name="T15" fmla="*/ 95 h 188"/>
              <a:gd name="T16" fmla="*/ 101 w 217"/>
              <a:gd name="T17" fmla="*/ 95 h 188"/>
              <a:gd name="T18" fmla="*/ 101 w 217"/>
              <a:gd name="T19" fmla="*/ 188 h 188"/>
              <a:gd name="T20" fmla="*/ 217 w 217"/>
              <a:gd name="T21" fmla="*/ 188 h 188"/>
              <a:gd name="T22" fmla="*/ 117 w 217"/>
              <a:gd name="T23" fmla="*/ 188 h 188"/>
              <a:gd name="T24" fmla="*/ 117 w 217"/>
              <a:gd name="T25" fmla="*/ 111 h 188"/>
              <a:gd name="T26" fmla="*/ 135 w 217"/>
              <a:gd name="T27" fmla="*/ 44 h 188"/>
              <a:gd name="T28" fmla="*/ 196 w 217"/>
              <a:gd name="T29" fmla="*/ 0 h 188"/>
              <a:gd name="T30" fmla="*/ 217 w 217"/>
              <a:gd name="T31" fmla="*/ 41 h 188"/>
              <a:gd name="T32" fmla="*/ 181 w 217"/>
              <a:gd name="T33" fmla="*/ 66 h 188"/>
              <a:gd name="T34" fmla="*/ 169 w 217"/>
              <a:gd name="T35" fmla="*/ 95 h 188"/>
              <a:gd name="T36" fmla="*/ 217 w 217"/>
              <a:gd name="T37" fmla="*/ 95 h 188"/>
              <a:gd name="T38" fmla="*/ 217 w 217"/>
              <a:gd name="T3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7" h="188">
                <a:moveTo>
                  <a:pt x="101" y="188"/>
                </a:moveTo>
                <a:cubicBezTo>
                  <a:pt x="0" y="188"/>
                  <a:pt x="0" y="188"/>
                  <a:pt x="0" y="188"/>
                </a:cubicBezTo>
                <a:cubicBezTo>
                  <a:pt x="0" y="111"/>
                  <a:pt x="0" y="111"/>
                  <a:pt x="0" y="111"/>
                </a:cubicBezTo>
                <a:cubicBezTo>
                  <a:pt x="0" y="83"/>
                  <a:pt x="6" y="60"/>
                  <a:pt x="18" y="44"/>
                </a:cubicBezTo>
                <a:cubicBezTo>
                  <a:pt x="30" y="27"/>
                  <a:pt x="50" y="13"/>
                  <a:pt x="79" y="0"/>
                </a:cubicBezTo>
                <a:cubicBezTo>
                  <a:pt x="101" y="41"/>
                  <a:pt x="101" y="41"/>
                  <a:pt x="101" y="41"/>
                </a:cubicBezTo>
                <a:cubicBezTo>
                  <a:pt x="83" y="50"/>
                  <a:pt x="71" y="58"/>
                  <a:pt x="64" y="66"/>
                </a:cubicBezTo>
                <a:cubicBezTo>
                  <a:pt x="57" y="74"/>
                  <a:pt x="53" y="84"/>
                  <a:pt x="53" y="95"/>
                </a:cubicBezTo>
                <a:cubicBezTo>
                  <a:pt x="101" y="95"/>
                  <a:pt x="101" y="95"/>
                  <a:pt x="101" y="95"/>
                </a:cubicBezTo>
                <a:lnTo>
                  <a:pt x="101" y="188"/>
                </a:lnTo>
                <a:close/>
                <a:moveTo>
                  <a:pt x="217" y="188"/>
                </a:moveTo>
                <a:cubicBezTo>
                  <a:pt x="117" y="188"/>
                  <a:pt x="117" y="188"/>
                  <a:pt x="117" y="188"/>
                </a:cubicBezTo>
                <a:cubicBezTo>
                  <a:pt x="117" y="111"/>
                  <a:pt x="117" y="111"/>
                  <a:pt x="117" y="111"/>
                </a:cubicBezTo>
                <a:cubicBezTo>
                  <a:pt x="117" y="83"/>
                  <a:pt x="123" y="60"/>
                  <a:pt x="135" y="44"/>
                </a:cubicBezTo>
                <a:cubicBezTo>
                  <a:pt x="147" y="27"/>
                  <a:pt x="167" y="13"/>
                  <a:pt x="196" y="0"/>
                </a:cubicBezTo>
                <a:cubicBezTo>
                  <a:pt x="217" y="41"/>
                  <a:pt x="217" y="41"/>
                  <a:pt x="217" y="41"/>
                </a:cubicBezTo>
                <a:cubicBezTo>
                  <a:pt x="200" y="50"/>
                  <a:pt x="187" y="58"/>
                  <a:pt x="181" y="66"/>
                </a:cubicBezTo>
                <a:cubicBezTo>
                  <a:pt x="174" y="74"/>
                  <a:pt x="170" y="84"/>
                  <a:pt x="169" y="95"/>
                </a:cubicBezTo>
                <a:cubicBezTo>
                  <a:pt x="217" y="95"/>
                  <a:pt x="217" y="95"/>
                  <a:pt x="217" y="95"/>
                </a:cubicBezTo>
                <a:lnTo>
                  <a:pt x="217" y="18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1800" dirty="0"/>
          </a:p>
        </p:txBody>
      </p:sp>
      <p:pic>
        <p:nvPicPr>
          <p:cNvPr id="38" name="Picture 37" descr="A salt shaker with a blue lid&#10;&#10;Description automatically generated with low confidence">
            <a:extLst>
              <a:ext uri="{FF2B5EF4-FFF2-40B4-BE49-F238E27FC236}">
                <a16:creationId xmlns:a16="http://schemas.microsoft.com/office/drawing/2014/main" id="{08030B6D-7EC8-47CB-99D5-8CB62F878EF7}"/>
              </a:ext>
            </a:extLst>
          </p:cNvPr>
          <p:cNvPicPr>
            <a:picLocks noChangeAspect="1"/>
          </p:cNvPicPr>
          <p:nvPr userDrawn="1"/>
        </p:nvPicPr>
        <p:blipFill>
          <a:blip r:embed="rId8"/>
          <a:stretch>
            <a:fillRect/>
          </a:stretch>
        </p:blipFill>
        <p:spPr bwMode="gray">
          <a:xfrm>
            <a:off x="3011610" y="3672769"/>
            <a:ext cx="724560" cy="1350092"/>
          </a:xfrm>
          <a:prstGeom prst="rect">
            <a:avLst/>
          </a:prstGeom>
        </p:spPr>
      </p:pic>
      <p:pic>
        <p:nvPicPr>
          <p:cNvPr id="39" name="Picture 38">
            <a:extLst>
              <a:ext uri="{FF2B5EF4-FFF2-40B4-BE49-F238E27FC236}">
                <a16:creationId xmlns:a16="http://schemas.microsoft.com/office/drawing/2014/main" id="{054D1385-95CE-47A8-A90A-D33900FC6777}"/>
              </a:ext>
            </a:extLst>
          </p:cNvPr>
          <p:cNvPicPr>
            <a:picLocks noChangeAspect="1"/>
          </p:cNvPicPr>
          <p:nvPr userDrawn="1"/>
        </p:nvPicPr>
        <p:blipFill>
          <a:blip r:embed="rId9"/>
          <a:stretch>
            <a:fillRect/>
          </a:stretch>
        </p:blipFill>
        <p:spPr bwMode="gray">
          <a:xfrm>
            <a:off x="796016" y="3639799"/>
            <a:ext cx="877069" cy="1138947"/>
          </a:xfrm>
          <a:prstGeom prst="rect">
            <a:avLst/>
          </a:prstGeom>
          <a:solidFill>
            <a:schemeClr val="bg1"/>
          </a:solidFill>
          <a:ln w="12700">
            <a:solidFill>
              <a:schemeClr val="bg1">
                <a:lumMod val="75000"/>
              </a:schemeClr>
            </a:solidFill>
            <a:miter lim="800000"/>
          </a:ln>
        </p:spPr>
      </p:pic>
      <p:pic>
        <p:nvPicPr>
          <p:cNvPr id="40" name="Picture 39">
            <a:extLst>
              <a:ext uri="{FF2B5EF4-FFF2-40B4-BE49-F238E27FC236}">
                <a16:creationId xmlns:a16="http://schemas.microsoft.com/office/drawing/2014/main" id="{E79258FB-725E-4B04-996F-3B3D791E96BA}"/>
              </a:ext>
            </a:extLst>
          </p:cNvPr>
          <p:cNvPicPr>
            <a:picLocks noChangeAspect="1"/>
          </p:cNvPicPr>
          <p:nvPr userDrawn="1"/>
        </p:nvPicPr>
        <p:blipFill>
          <a:blip r:embed="rId9"/>
          <a:stretch>
            <a:fillRect/>
          </a:stretch>
        </p:blipFill>
        <p:spPr bwMode="gray">
          <a:xfrm>
            <a:off x="1080700" y="3858047"/>
            <a:ext cx="877069" cy="1138947"/>
          </a:xfrm>
          <a:prstGeom prst="rect">
            <a:avLst/>
          </a:prstGeom>
          <a:solidFill>
            <a:schemeClr val="bg1"/>
          </a:solidFill>
          <a:ln w="12700">
            <a:solidFill>
              <a:schemeClr val="bg1">
                <a:lumMod val="75000"/>
              </a:schemeClr>
            </a:solidFill>
            <a:miter lim="800000"/>
          </a:ln>
        </p:spPr>
      </p:pic>
    </p:spTree>
    <p:extLst>
      <p:ext uri="{BB962C8B-B14F-4D97-AF65-F5344CB8AC3E}">
        <p14:creationId xmlns:p14="http://schemas.microsoft.com/office/powerpoint/2010/main" val="1974359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ample Column Chart with Donut Chart ">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BE3478C-3E31-4A53-A9D3-4AED69C03322}"/>
              </a:ext>
            </a:extLst>
          </p:cNvPr>
          <p:cNvGraphicFramePr>
            <a:graphicFrameLocks noChangeAspect="1"/>
          </p:cNvGraphicFramePr>
          <p:nvPr userDrawn="1">
            <p:custDataLst>
              <p:tags r:id="rId2"/>
            </p:custDataLst>
            <p:extLst>
              <p:ext uri="{D42A27DB-BD31-4B8C-83A1-F6EECF244321}">
                <p14:modId xmlns:p14="http://schemas.microsoft.com/office/powerpoint/2010/main" val="208104023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BE3478C-3E31-4A53-A9D3-4AED69C03322}"/>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9" name="Content Placeholder 8">
            <a:extLst>
              <a:ext uri="{FF2B5EF4-FFF2-40B4-BE49-F238E27FC236}">
                <a16:creationId xmlns:a16="http://schemas.microsoft.com/office/drawing/2014/main" id="{E558A54B-22B5-40F1-9B11-C8846EFAAE79}"/>
              </a:ext>
            </a:extLst>
          </p:cNvPr>
          <p:cNvGraphicFramePr>
            <a:graphicFrameLocks/>
          </p:cNvGraphicFramePr>
          <p:nvPr userDrawn="1">
            <p:extLst>
              <p:ext uri="{D42A27DB-BD31-4B8C-83A1-F6EECF244321}">
                <p14:modId xmlns:p14="http://schemas.microsoft.com/office/powerpoint/2010/main" val="269914911"/>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ontent Placeholder 6">
            <a:extLst>
              <a:ext uri="{FF2B5EF4-FFF2-40B4-BE49-F238E27FC236}">
                <a16:creationId xmlns:a16="http://schemas.microsoft.com/office/drawing/2014/main" id="{64E91F8C-B8D8-48F0-80D2-8FC867E5ADE8}"/>
              </a:ext>
            </a:extLst>
          </p:cNvPr>
          <p:cNvGraphicFramePr>
            <a:graphicFrameLocks/>
          </p:cNvGraphicFramePr>
          <p:nvPr userDrawn="1">
            <p:extLst>
              <p:ext uri="{D42A27DB-BD31-4B8C-83A1-F6EECF244321}">
                <p14:modId xmlns:p14="http://schemas.microsoft.com/office/powerpoint/2010/main" val="3865117787"/>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383483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ample Horizontal Bar Chart with Pie Chart">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91B5A11-565B-4E1E-9413-8B4F6AFEAE49}"/>
              </a:ext>
            </a:extLst>
          </p:cNvPr>
          <p:cNvGraphicFramePr>
            <a:graphicFrameLocks noChangeAspect="1"/>
          </p:cNvGraphicFramePr>
          <p:nvPr userDrawn="1">
            <p:custDataLst>
              <p:tags r:id="rId2"/>
            </p:custDataLst>
            <p:extLst>
              <p:ext uri="{D42A27DB-BD31-4B8C-83A1-F6EECF244321}">
                <p14:modId xmlns:p14="http://schemas.microsoft.com/office/powerpoint/2010/main" val="167943301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91B5A11-565B-4E1E-9413-8B4F6AFEAE49}"/>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10" name="Content Placeholder 8">
            <a:extLst>
              <a:ext uri="{FF2B5EF4-FFF2-40B4-BE49-F238E27FC236}">
                <a16:creationId xmlns:a16="http://schemas.microsoft.com/office/drawing/2014/main" id="{555E0EA5-9C60-444B-8C84-F78C4F5D1BD4}"/>
              </a:ext>
            </a:extLst>
          </p:cNvPr>
          <p:cNvGraphicFramePr>
            <a:graphicFrameLocks/>
          </p:cNvGraphicFramePr>
          <p:nvPr userDrawn="1">
            <p:extLst>
              <p:ext uri="{D42A27DB-BD31-4B8C-83A1-F6EECF244321}">
                <p14:modId xmlns:p14="http://schemas.microsoft.com/office/powerpoint/2010/main" val="3056698272"/>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ontent Placeholder 6">
            <a:extLst>
              <a:ext uri="{FF2B5EF4-FFF2-40B4-BE49-F238E27FC236}">
                <a16:creationId xmlns:a16="http://schemas.microsoft.com/office/drawing/2014/main" id="{E050FB0D-1D68-42BE-BEF0-8459F72B6907}"/>
              </a:ext>
            </a:extLst>
          </p:cNvPr>
          <p:cNvGraphicFramePr>
            <a:graphicFrameLocks/>
          </p:cNvGraphicFramePr>
          <p:nvPr userDrawn="1">
            <p:extLst>
              <p:ext uri="{D42A27DB-BD31-4B8C-83A1-F6EECF244321}">
                <p14:modId xmlns:p14="http://schemas.microsoft.com/office/powerpoint/2010/main" val="1351855939"/>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1256042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ample Stacked Bar Chart with Line Chart">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86F344B-CFD0-4D98-9093-9AA53C172FAD}"/>
              </a:ext>
            </a:extLst>
          </p:cNvPr>
          <p:cNvGraphicFramePr>
            <a:graphicFrameLocks noChangeAspect="1"/>
          </p:cNvGraphicFramePr>
          <p:nvPr userDrawn="1">
            <p:custDataLst>
              <p:tags r:id="rId2"/>
            </p:custDataLst>
            <p:extLst>
              <p:ext uri="{D42A27DB-BD31-4B8C-83A1-F6EECF244321}">
                <p14:modId xmlns:p14="http://schemas.microsoft.com/office/powerpoint/2010/main" val="268354966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286F344B-CFD0-4D98-9093-9AA53C172FAD}"/>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9" name="Content Placeholder 8">
            <a:extLst>
              <a:ext uri="{FF2B5EF4-FFF2-40B4-BE49-F238E27FC236}">
                <a16:creationId xmlns:a16="http://schemas.microsoft.com/office/drawing/2014/main" id="{0E308010-531E-4485-B9A9-35FD387C0EFB}"/>
              </a:ext>
            </a:extLst>
          </p:cNvPr>
          <p:cNvGraphicFramePr>
            <a:graphicFrameLocks/>
          </p:cNvGraphicFramePr>
          <p:nvPr userDrawn="1">
            <p:extLst>
              <p:ext uri="{D42A27DB-BD31-4B8C-83A1-F6EECF244321}">
                <p14:modId xmlns:p14="http://schemas.microsoft.com/office/powerpoint/2010/main" val="3333339323"/>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ontent Placeholder 2">
            <a:extLst>
              <a:ext uri="{FF2B5EF4-FFF2-40B4-BE49-F238E27FC236}">
                <a16:creationId xmlns:a16="http://schemas.microsoft.com/office/drawing/2014/main" id="{7C7D4CA0-3F39-424F-9E91-BEA0307B03E5}"/>
              </a:ext>
            </a:extLst>
          </p:cNvPr>
          <p:cNvGraphicFramePr>
            <a:graphicFrameLocks/>
          </p:cNvGraphicFramePr>
          <p:nvPr userDrawn="1">
            <p:extLst>
              <p:ext uri="{D42A27DB-BD31-4B8C-83A1-F6EECF244321}">
                <p14:modId xmlns:p14="http://schemas.microsoft.com/office/powerpoint/2010/main" val="1676499154"/>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4060282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ample Text Tab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FDFCD4-39F4-4E74-9F86-6E8DCB3E0ED1}"/>
              </a:ext>
            </a:extLst>
          </p:cNvPr>
          <p:cNvGraphicFramePr>
            <a:graphicFrameLocks noChangeAspect="1"/>
          </p:cNvGraphicFramePr>
          <p:nvPr userDrawn="1">
            <p:custDataLst>
              <p:tags r:id="rId2"/>
            </p:custDataLst>
            <p:extLst>
              <p:ext uri="{D42A27DB-BD31-4B8C-83A1-F6EECF244321}">
                <p14:modId xmlns:p14="http://schemas.microsoft.com/office/powerpoint/2010/main" val="171121820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4FDFCD4-39F4-4E74-9F86-6E8DCB3E0ED1}"/>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r>
              <a:rPr lang="en-US" dirty="0"/>
              <a:t>With C1 Heading; Decimal Align</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r>
              <a:rPr lang="en-US" dirty="0"/>
              <a:t>With C1 Heading; Decimal Align</a:t>
            </a:r>
          </a:p>
        </p:txBody>
      </p:sp>
      <p:graphicFrame>
        <p:nvGraphicFramePr>
          <p:cNvPr id="10" name="Table 18">
            <a:extLst>
              <a:ext uri="{FF2B5EF4-FFF2-40B4-BE49-F238E27FC236}">
                <a16:creationId xmlns:a16="http://schemas.microsoft.com/office/drawing/2014/main" id="{A5184F11-61E1-41FC-BD32-7AC8AA5E90A0}"/>
              </a:ext>
            </a:extLst>
          </p:cNvPr>
          <p:cNvGraphicFramePr>
            <a:graphicFrameLocks/>
          </p:cNvGraphicFramePr>
          <p:nvPr userDrawn="1"/>
        </p:nvGraphicFramePr>
        <p:xfrm>
          <a:off x="447792" y="2368550"/>
          <a:ext cx="5487830" cy="2329688"/>
        </p:xfrm>
        <a:graphic>
          <a:graphicData uri="http://schemas.openxmlformats.org/drawingml/2006/table">
            <a:tbl>
              <a:tblPr firstRow="1" bandRow="1">
                <a:tableStyleId>{5C22544A-7EE6-4342-B048-85BDC9FD1C3A}</a:tableStyleId>
              </a:tblPr>
              <a:tblGrid>
                <a:gridCol w="2768686">
                  <a:extLst>
                    <a:ext uri="{9D8B030D-6E8A-4147-A177-3AD203B41FA5}">
                      <a16:colId xmlns:a16="http://schemas.microsoft.com/office/drawing/2014/main" val="55216826"/>
                    </a:ext>
                  </a:extLst>
                </a:gridCol>
                <a:gridCol w="1359572">
                  <a:extLst>
                    <a:ext uri="{9D8B030D-6E8A-4147-A177-3AD203B41FA5}">
                      <a16:colId xmlns:a16="http://schemas.microsoft.com/office/drawing/2014/main" val="1945866654"/>
                    </a:ext>
                  </a:extLst>
                </a:gridCol>
                <a:gridCol w="1359572">
                  <a:extLst>
                    <a:ext uri="{9D8B030D-6E8A-4147-A177-3AD203B41FA5}">
                      <a16:colId xmlns:a16="http://schemas.microsoft.com/office/drawing/2014/main" val="3388850336"/>
                    </a:ext>
                  </a:extLst>
                </a:gridCol>
              </a:tblGrid>
              <a:tr h="370840">
                <a:tc>
                  <a:txBody>
                    <a:bodyPr/>
                    <a:lstStyle/>
                    <a:p>
                      <a:pPr>
                        <a:lnSpc>
                          <a:spcPct val="90000"/>
                        </a:lnSpc>
                      </a:pPr>
                      <a:r>
                        <a:rPr lang="en-US" sz="1400" b="0" dirty="0">
                          <a:solidFill>
                            <a:schemeClr val="accent1"/>
                          </a:solidFill>
                          <a:latin typeface="+mj-lt"/>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5353215"/>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20840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8637875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Highlight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2068131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941281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1"/>
                          </a:solidFill>
                          <a:effectLst/>
                          <a:uLnTx/>
                          <a:uFillTx/>
                          <a:latin typeface="+mn-lt"/>
                          <a:ea typeface="+mn-ea"/>
                          <a:cs typeface="+mn-cs"/>
                        </a:rPr>
                        <a:t>Total Row</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algn="l" defTabSz="914400" rtl="0" eaLnBrk="1" latinLnBrk="0" hangingPunct="1">
                        <a:lnSpc>
                          <a:spcPct val="90000"/>
                        </a:lnSpc>
                        <a:tabLst>
                          <a:tab pos="571500" algn="dec"/>
                        </a:tabLst>
                      </a:pPr>
                      <a:r>
                        <a:rPr lang="en-US" sz="1200" b="1" kern="1200" dirty="0">
                          <a:solidFill>
                            <a:schemeClr val="bg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algn="l" defTabSz="914400" rtl="0" eaLnBrk="1" latinLnBrk="0" hangingPunct="1">
                        <a:lnSpc>
                          <a:spcPct val="90000"/>
                        </a:lnSpc>
                        <a:tabLst>
                          <a:tab pos="571500" algn="dec"/>
                        </a:tabLst>
                      </a:pPr>
                      <a:r>
                        <a:rPr lang="en-US" sz="1200" b="1" kern="1200" dirty="0">
                          <a:solidFill>
                            <a:schemeClr val="bg1"/>
                          </a:solidFill>
                          <a:latin typeface="+mn-lt"/>
                          <a:ea typeface="+mn-ea"/>
                          <a:cs typeface="+mn-cs"/>
                        </a:rPr>
                        <a:t>	16.0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82595670"/>
                  </a:ext>
                </a:extLst>
              </a:tr>
            </a:tbl>
          </a:graphicData>
        </a:graphic>
      </p:graphicFrame>
      <p:graphicFrame>
        <p:nvGraphicFramePr>
          <p:cNvPr id="15" name="Table 19">
            <a:extLst>
              <a:ext uri="{FF2B5EF4-FFF2-40B4-BE49-F238E27FC236}">
                <a16:creationId xmlns:a16="http://schemas.microsoft.com/office/drawing/2014/main" id="{A3BCE076-DB1B-43D3-A456-D5D8B64A0408}"/>
              </a:ext>
            </a:extLst>
          </p:cNvPr>
          <p:cNvGraphicFramePr>
            <a:graphicFrameLocks/>
          </p:cNvGraphicFramePr>
          <p:nvPr userDrawn="1"/>
        </p:nvGraphicFramePr>
        <p:xfrm>
          <a:off x="6264319" y="2368550"/>
          <a:ext cx="5487829" cy="2329688"/>
        </p:xfrm>
        <a:graphic>
          <a:graphicData uri="http://schemas.openxmlformats.org/drawingml/2006/table">
            <a:tbl>
              <a:tblPr firstRow="1" bandRow="1">
                <a:tableStyleId>{5C22544A-7EE6-4342-B048-85BDC9FD1C3A}</a:tableStyleId>
              </a:tblPr>
              <a:tblGrid>
                <a:gridCol w="2790599">
                  <a:extLst>
                    <a:ext uri="{9D8B030D-6E8A-4147-A177-3AD203B41FA5}">
                      <a16:colId xmlns:a16="http://schemas.microsoft.com/office/drawing/2014/main" val="3108610681"/>
                    </a:ext>
                  </a:extLst>
                </a:gridCol>
                <a:gridCol w="1348615">
                  <a:extLst>
                    <a:ext uri="{9D8B030D-6E8A-4147-A177-3AD203B41FA5}">
                      <a16:colId xmlns:a16="http://schemas.microsoft.com/office/drawing/2014/main" val="2898211019"/>
                    </a:ext>
                  </a:extLst>
                </a:gridCol>
                <a:gridCol w="1348615">
                  <a:extLst>
                    <a:ext uri="{9D8B030D-6E8A-4147-A177-3AD203B41FA5}">
                      <a16:colId xmlns:a16="http://schemas.microsoft.com/office/drawing/2014/main" val="4159568468"/>
                    </a:ext>
                  </a:extLst>
                </a:gridCol>
              </a:tblGrid>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accent1"/>
                        </a:solidFill>
                        <a:effectLst/>
                        <a:uLnTx/>
                        <a:uFillTx/>
                        <a:latin typeface="+mj-lt"/>
                        <a:ea typeface="+mn-ea"/>
                        <a:cs typeface="+mn-cs"/>
                      </a:endParaRP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424600"/>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748728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837052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384642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9864707"/>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1"/>
                          </a:solidFill>
                          <a:effectLst/>
                          <a:uLnTx/>
                          <a:uFillTx/>
                          <a:latin typeface="+mn-lt"/>
                          <a:ea typeface="+mn-ea"/>
                          <a:cs typeface="+mn-cs"/>
                        </a:rPr>
                        <a:t>Total Row</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lnSpc>
                          <a:spcPct val="90000"/>
                        </a:lnSpc>
                      </a:pPr>
                      <a:r>
                        <a:rPr lang="en-US" sz="1200" b="1" dirty="0">
                          <a:solidFill>
                            <a:schemeClr val="bg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lnSpc>
                          <a:spcPct val="90000"/>
                        </a:lnSpc>
                      </a:pPr>
                      <a:r>
                        <a:rPr lang="en-US" sz="1200" b="1" dirty="0">
                          <a:solidFill>
                            <a:schemeClr val="bg1"/>
                          </a:solidFill>
                          <a:latin typeface="+mn-lt"/>
                        </a:rPr>
                        <a:t>16</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4616484"/>
                  </a:ext>
                </a:extLst>
              </a:tr>
            </a:tbl>
          </a:graphicData>
        </a:graphic>
      </p:graphicFrame>
      <p:grpSp>
        <p:nvGrpSpPr>
          <p:cNvPr id="16" name="Group 15">
            <a:extLst>
              <a:ext uri="{FF2B5EF4-FFF2-40B4-BE49-F238E27FC236}">
                <a16:creationId xmlns:a16="http://schemas.microsoft.com/office/drawing/2014/main" id="{125C0EA9-5E74-4E39-BF5D-03FC44AF8EE0}"/>
              </a:ext>
            </a:extLst>
          </p:cNvPr>
          <p:cNvGrpSpPr/>
          <p:nvPr userDrawn="1"/>
        </p:nvGrpSpPr>
        <p:grpSpPr bwMode="gray">
          <a:xfrm>
            <a:off x="6264588" y="5024867"/>
            <a:ext cx="5410238" cy="1222408"/>
            <a:chOff x="6262956" y="5024867"/>
            <a:chExt cx="5408829" cy="1222408"/>
          </a:xfrm>
        </p:grpSpPr>
        <p:pic>
          <p:nvPicPr>
            <p:cNvPr id="17" name="Picture 16">
              <a:extLst>
                <a:ext uri="{FF2B5EF4-FFF2-40B4-BE49-F238E27FC236}">
                  <a16:creationId xmlns:a16="http://schemas.microsoft.com/office/drawing/2014/main" id="{B1675888-3458-4AE8-A7D1-1CF1E4A829EE}"/>
                </a:ext>
              </a:extLst>
            </p:cNvPr>
            <p:cNvPicPr>
              <a:picLocks noChangeAspect="1"/>
            </p:cNvPicPr>
            <p:nvPr/>
          </p:nvPicPr>
          <p:blipFill>
            <a:blip r:embed="rId6"/>
            <a:stretch>
              <a:fillRect/>
            </a:stretch>
          </p:blipFill>
          <p:spPr bwMode="gray">
            <a:xfrm>
              <a:off x="10025865" y="5024867"/>
              <a:ext cx="1645920" cy="1222408"/>
            </a:xfrm>
            <a:prstGeom prst="rect">
              <a:avLst/>
            </a:prstGeom>
            <a:ln>
              <a:solidFill>
                <a:schemeClr val="bg1">
                  <a:lumMod val="75000"/>
                </a:schemeClr>
              </a:solidFill>
            </a:ln>
          </p:spPr>
        </p:pic>
        <p:sp>
          <p:nvSpPr>
            <p:cNvPr id="18" name="Rectangular Callout 16">
              <a:extLst>
                <a:ext uri="{FF2B5EF4-FFF2-40B4-BE49-F238E27FC236}">
                  <a16:creationId xmlns:a16="http://schemas.microsoft.com/office/drawing/2014/main" id="{6B601E8D-6FA7-4C30-AB48-4EEAD51CDE67}"/>
                </a:ext>
              </a:extLst>
            </p:cNvPr>
            <p:cNvSpPr/>
            <p:nvPr/>
          </p:nvSpPr>
          <p:spPr bwMode="gray">
            <a:xfrm>
              <a:off x="6262956" y="5485971"/>
              <a:ext cx="3311323" cy="742151"/>
            </a:xfrm>
            <a:prstGeom prst="wedgeRectCallout">
              <a:avLst>
                <a:gd name="adj1" fmla="val 63779"/>
                <a:gd name="adj2" fmla="val 312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200" dirty="0"/>
                <a:t>Top &amp; bottom lines &amp; divider lines between rows are all 1pt thick, and this color</a:t>
              </a:r>
            </a:p>
          </p:txBody>
        </p:sp>
        <p:sp>
          <p:nvSpPr>
            <p:cNvPr id="19" name="Rectangle 18">
              <a:extLst>
                <a:ext uri="{FF2B5EF4-FFF2-40B4-BE49-F238E27FC236}">
                  <a16:creationId xmlns:a16="http://schemas.microsoft.com/office/drawing/2014/main" id="{061CBAD9-1076-4486-B852-565755B213F5}"/>
                </a:ext>
              </a:extLst>
            </p:cNvPr>
            <p:cNvSpPr/>
            <p:nvPr/>
          </p:nvSpPr>
          <p:spPr bwMode="gray">
            <a:xfrm>
              <a:off x="10038276" y="5822650"/>
              <a:ext cx="127455" cy="127487"/>
            </a:xfrm>
            <a:prstGeom prst="rect">
              <a:avLst/>
            </a:prstGeom>
            <a:noFill/>
            <a:ln w="38100">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custDataLst>
      <p:tags r:id="rId1"/>
    </p:custDataLst>
    <p:extLst>
      <p:ext uri="{BB962C8B-B14F-4D97-AF65-F5344CB8AC3E}">
        <p14:creationId xmlns:p14="http://schemas.microsoft.com/office/powerpoint/2010/main" val="1352992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 Sample">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802863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4" name="Line 8">
            <a:extLst>
              <a:ext uri="{FF2B5EF4-FFF2-40B4-BE49-F238E27FC236}">
                <a16:creationId xmlns:a16="http://schemas.microsoft.com/office/drawing/2014/main" id="{8564D098-D84C-418F-9149-3AC7BC3B3037}"/>
              </a:ext>
            </a:extLst>
          </p:cNvPr>
          <p:cNvSpPr>
            <a:spLocks noChangeShapeType="1"/>
          </p:cNvSpPr>
          <p:nvPr userDrawn="1"/>
        </p:nvSpPr>
        <p:spPr bwMode="gray">
          <a:xfrm rot="5400000">
            <a:off x="1791505"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20" name="Text Placeholder 19"/>
          <p:cNvSpPr>
            <a:spLocks noGrp="1"/>
          </p:cNvSpPr>
          <p:nvPr>
            <p:ph type="body" sz="quarter" idx="13" hasCustomPrompt="1"/>
          </p:nvPr>
        </p:nvSpPr>
        <p:spPr>
          <a:xfrm>
            <a:off x="448173"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0" name="Text Placeholder 19"/>
          <p:cNvSpPr>
            <a:spLocks noGrp="1"/>
          </p:cNvSpPr>
          <p:nvPr>
            <p:ph type="body" sz="quarter" idx="14" hasCustomPrompt="1"/>
          </p:nvPr>
        </p:nvSpPr>
        <p:spPr>
          <a:xfrm>
            <a:off x="2887139"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1" name="Text Placeholder 19"/>
          <p:cNvSpPr>
            <a:spLocks noGrp="1"/>
          </p:cNvSpPr>
          <p:nvPr>
            <p:ph type="body" sz="quarter" idx="15" hasCustomPrompt="1"/>
          </p:nvPr>
        </p:nvSpPr>
        <p:spPr>
          <a:xfrm>
            <a:off x="5326105"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2" name="Text Placeholder 19"/>
          <p:cNvSpPr>
            <a:spLocks noGrp="1"/>
          </p:cNvSpPr>
          <p:nvPr>
            <p:ph type="body" sz="quarter" idx="16" hasCustomPrompt="1"/>
          </p:nvPr>
        </p:nvSpPr>
        <p:spPr>
          <a:xfrm>
            <a:off x="7765072"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26" name="Line 8">
            <a:extLst>
              <a:ext uri="{FF2B5EF4-FFF2-40B4-BE49-F238E27FC236}">
                <a16:creationId xmlns:a16="http://schemas.microsoft.com/office/drawing/2014/main" id="{9165F8DC-6302-4989-B65B-B4A8FD3C8535}"/>
              </a:ext>
            </a:extLst>
          </p:cNvPr>
          <p:cNvSpPr>
            <a:spLocks noChangeShapeType="1"/>
          </p:cNvSpPr>
          <p:nvPr userDrawn="1"/>
        </p:nvSpPr>
        <p:spPr bwMode="gray">
          <a:xfrm rot="16200000" flipV="1">
            <a:off x="326337"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43" name="Text Placeholder 19"/>
          <p:cNvSpPr>
            <a:spLocks noGrp="1"/>
          </p:cNvSpPr>
          <p:nvPr>
            <p:ph type="body" sz="quarter" idx="17" hasCustomPrompt="1"/>
          </p:nvPr>
        </p:nvSpPr>
        <p:spPr>
          <a:xfrm>
            <a:off x="1900142"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4" name="Text Placeholder 19"/>
          <p:cNvSpPr>
            <a:spLocks noGrp="1"/>
          </p:cNvSpPr>
          <p:nvPr>
            <p:ph type="body" sz="quarter" idx="18" hasCustomPrompt="1"/>
          </p:nvPr>
        </p:nvSpPr>
        <p:spPr>
          <a:xfrm>
            <a:off x="4339130"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5" name="Text Placeholder 19"/>
          <p:cNvSpPr>
            <a:spLocks noGrp="1"/>
          </p:cNvSpPr>
          <p:nvPr>
            <p:ph type="body" sz="quarter" idx="19" hasCustomPrompt="1"/>
          </p:nvPr>
        </p:nvSpPr>
        <p:spPr>
          <a:xfrm>
            <a:off x="6778117"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6" name="Text Placeholder 19"/>
          <p:cNvSpPr>
            <a:spLocks noGrp="1"/>
          </p:cNvSpPr>
          <p:nvPr>
            <p:ph type="body" sz="quarter" idx="20" hasCustomPrompt="1"/>
          </p:nvPr>
        </p:nvSpPr>
        <p:spPr>
          <a:xfrm>
            <a:off x="9217107"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31" name="Line 8">
            <a:extLst>
              <a:ext uri="{FF2B5EF4-FFF2-40B4-BE49-F238E27FC236}">
                <a16:creationId xmlns:a16="http://schemas.microsoft.com/office/drawing/2014/main" id="{A053A856-B61C-4B6C-8B08-411D1A7F4708}"/>
              </a:ext>
            </a:extLst>
          </p:cNvPr>
          <p:cNvSpPr>
            <a:spLocks noChangeShapeType="1"/>
          </p:cNvSpPr>
          <p:nvPr userDrawn="1"/>
        </p:nvSpPr>
        <p:spPr bwMode="gray">
          <a:xfrm rot="16200000" flipV="1">
            <a:off x="2761253"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2" name="Line 8">
            <a:extLst>
              <a:ext uri="{FF2B5EF4-FFF2-40B4-BE49-F238E27FC236}">
                <a16:creationId xmlns:a16="http://schemas.microsoft.com/office/drawing/2014/main" id="{60BF8B3B-BD3E-4746-AE9D-85AC4C15E3BB}"/>
              </a:ext>
            </a:extLst>
          </p:cNvPr>
          <p:cNvSpPr>
            <a:spLocks noChangeShapeType="1"/>
          </p:cNvSpPr>
          <p:nvPr userDrawn="1"/>
        </p:nvSpPr>
        <p:spPr bwMode="gray">
          <a:xfrm rot="16200000" flipV="1">
            <a:off x="5209825"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3" name="Line 8">
            <a:extLst>
              <a:ext uri="{FF2B5EF4-FFF2-40B4-BE49-F238E27FC236}">
                <a16:creationId xmlns:a16="http://schemas.microsoft.com/office/drawing/2014/main" id="{A4C8005A-E936-4834-8537-758EC860B6E9}"/>
              </a:ext>
            </a:extLst>
          </p:cNvPr>
          <p:cNvSpPr>
            <a:spLocks noChangeShapeType="1"/>
          </p:cNvSpPr>
          <p:nvPr userDrawn="1"/>
        </p:nvSpPr>
        <p:spPr bwMode="gray">
          <a:xfrm rot="16200000" flipV="1">
            <a:off x="7641220"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4" name="Line 8">
            <a:extLst>
              <a:ext uri="{FF2B5EF4-FFF2-40B4-BE49-F238E27FC236}">
                <a16:creationId xmlns:a16="http://schemas.microsoft.com/office/drawing/2014/main" id="{289942B6-BB93-48AB-9366-81E4F032F40C}"/>
              </a:ext>
            </a:extLst>
          </p:cNvPr>
          <p:cNvSpPr>
            <a:spLocks noChangeShapeType="1"/>
          </p:cNvSpPr>
          <p:nvPr userDrawn="1"/>
        </p:nvSpPr>
        <p:spPr bwMode="gray">
          <a:xfrm rot="5400000">
            <a:off x="4220217"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5" name="Line 8">
            <a:extLst>
              <a:ext uri="{FF2B5EF4-FFF2-40B4-BE49-F238E27FC236}">
                <a16:creationId xmlns:a16="http://schemas.microsoft.com/office/drawing/2014/main" id="{F3C85C5C-C38B-4905-A9FD-8DB4CD2B2FFA}"/>
              </a:ext>
            </a:extLst>
          </p:cNvPr>
          <p:cNvSpPr>
            <a:spLocks noChangeShapeType="1"/>
          </p:cNvSpPr>
          <p:nvPr userDrawn="1"/>
        </p:nvSpPr>
        <p:spPr bwMode="gray">
          <a:xfrm rot="5400000">
            <a:off x="6659205"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6" name="Line 8">
            <a:extLst>
              <a:ext uri="{FF2B5EF4-FFF2-40B4-BE49-F238E27FC236}">
                <a16:creationId xmlns:a16="http://schemas.microsoft.com/office/drawing/2014/main" id="{EDED3034-6E95-48CB-A04D-D07DB6314C30}"/>
              </a:ext>
            </a:extLst>
          </p:cNvPr>
          <p:cNvSpPr>
            <a:spLocks noChangeShapeType="1"/>
          </p:cNvSpPr>
          <p:nvPr userDrawn="1"/>
        </p:nvSpPr>
        <p:spPr bwMode="gray">
          <a:xfrm rot="5400000">
            <a:off x="9098194"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7" name="AutoShape 6">
            <a:extLst>
              <a:ext uri="{FF2B5EF4-FFF2-40B4-BE49-F238E27FC236}">
                <a16:creationId xmlns:a16="http://schemas.microsoft.com/office/drawing/2014/main" id="{F0DC6648-0508-4B3A-83FF-539F6B67817C}"/>
              </a:ext>
            </a:extLst>
          </p:cNvPr>
          <p:cNvSpPr>
            <a:spLocks noChangeArrowheads="1"/>
          </p:cNvSpPr>
          <p:nvPr userDrawn="1"/>
        </p:nvSpPr>
        <p:spPr bwMode="gray">
          <a:xfrm>
            <a:off x="448108" y="3337560"/>
            <a:ext cx="11295782" cy="274320"/>
          </a:xfrm>
          <a:prstGeom prst="rect">
            <a:avLst/>
          </a:prstGeom>
          <a:solidFill>
            <a:schemeClr val="accent1"/>
          </a:solidFill>
          <a:ln w="28575">
            <a:noFill/>
          </a:ln>
          <a:effectLst/>
        </p:spPr>
        <p:txBody>
          <a:bodyPr anchor="ctr" anchorCtr="0">
            <a:noAutofit/>
          </a:bodyPr>
          <a:lstStyle/>
          <a:p>
            <a:pPr marL="685800" lvl="1" indent="-285750">
              <a:lnSpc>
                <a:spcPct val="90000"/>
              </a:lnSpc>
              <a:spcBef>
                <a:spcPts val="1000"/>
              </a:spcBef>
              <a:buClr>
                <a:schemeClr val="accent4"/>
              </a:buClr>
              <a:buFont typeface="Arial" pitchFamily="34" charset="0"/>
              <a:buChar char="●"/>
            </a:pPr>
            <a:endParaRPr lang="en-US" sz="2000" dirty="0"/>
          </a:p>
        </p:txBody>
      </p:sp>
      <p:sp>
        <p:nvSpPr>
          <p:cNvPr id="38" name="TextBox 37">
            <a:extLst>
              <a:ext uri="{FF2B5EF4-FFF2-40B4-BE49-F238E27FC236}">
                <a16:creationId xmlns:a16="http://schemas.microsoft.com/office/drawing/2014/main" id="{6CC86C8E-0FFC-4A2E-8EF4-6EF83BB4C51B}"/>
              </a:ext>
            </a:extLst>
          </p:cNvPr>
          <p:cNvSpPr txBox="1"/>
          <p:nvPr userDrawn="1"/>
        </p:nvSpPr>
        <p:spPr bwMode="gray">
          <a:xfrm>
            <a:off x="495811" y="3360420"/>
            <a:ext cx="552493" cy="228600"/>
          </a:xfrm>
          <a:prstGeom prst="rect">
            <a:avLst/>
          </a:prstGeom>
        </p:spPr>
        <p:txBody>
          <a:bodyPr wrap="square" lIns="0" tIns="0" rIns="0" bIns="0" rtlCol="0" anchor="ctr" anchorCtr="0">
            <a:noAutofit/>
          </a:bodyPr>
          <a:lstStyle/>
          <a:p>
            <a:pPr>
              <a:lnSpc>
                <a:spcPct val="90000"/>
              </a:lnSpc>
              <a:buClr>
                <a:schemeClr val="tx1"/>
              </a:buClr>
              <a:buSzPct val="100000"/>
            </a:pPr>
            <a:r>
              <a:rPr lang="en-US" sz="1200" dirty="0">
                <a:solidFill>
                  <a:schemeClr val="bg1"/>
                </a:solidFill>
              </a:rPr>
              <a:t>20xx</a:t>
            </a:r>
          </a:p>
        </p:txBody>
      </p:sp>
      <p:sp>
        <p:nvSpPr>
          <p:cNvPr id="39" name="TextBox 38">
            <a:extLst>
              <a:ext uri="{FF2B5EF4-FFF2-40B4-BE49-F238E27FC236}">
                <a16:creationId xmlns:a16="http://schemas.microsoft.com/office/drawing/2014/main" id="{228B69FD-A7C8-4647-A275-D91D9858286D}"/>
              </a:ext>
            </a:extLst>
          </p:cNvPr>
          <p:cNvSpPr txBox="1"/>
          <p:nvPr userDrawn="1"/>
        </p:nvSpPr>
        <p:spPr bwMode="gray">
          <a:xfrm>
            <a:off x="5373743" y="3360420"/>
            <a:ext cx="552493" cy="228600"/>
          </a:xfrm>
          <a:prstGeom prst="rect">
            <a:avLst/>
          </a:prstGeom>
        </p:spPr>
        <p:txBody>
          <a:bodyPr wrap="square" lIns="0" tIns="0" rIns="0" bIns="0" rtlCol="0" anchor="ctr" anchorCtr="0">
            <a:noAutofit/>
          </a:bodyPr>
          <a:lstStyle/>
          <a:p>
            <a:pPr>
              <a:lnSpc>
                <a:spcPct val="90000"/>
              </a:lnSpc>
              <a:buClr>
                <a:schemeClr val="tx1"/>
              </a:buClr>
              <a:buSzPct val="100000"/>
            </a:pPr>
            <a:r>
              <a:rPr lang="en-US" sz="1200" dirty="0">
                <a:solidFill>
                  <a:schemeClr val="bg1"/>
                </a:solidFill>
              </a:rPr>
              <a:t>20xx</a:t>
            </a:r>
          </a:p>
        </p:txBody>
      </p:sp>
    </p:spTree>
    <p:extLst>
      <p:ext uri="{BB962C8B-B14F-4D97-AF65-F5344CB8AC3E}">
        <p14:creationId xmlns:p14="http://schemas.microsoft.com/office/powerpoint/2010/main" val="30988893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evron Diagram with Bullet Text Sample">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8842726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20" name="Text Placeholder 19"/>
          <p:cNvSpPr>
            <a:spLocks noGrp="1"/>
          </p:cNvSpPr>
          <p:nvPr>
            <p:ph type="body" sz="quarter" idx="13" hasCustomPrompt="1"/>
          </p:nvPr>
        </p:nvSpPr>
        <p:spPr>
          <a:xfrm>
            <a:off x="446915"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4" name="Text Placeholder 19"/>
          <p:cNvSpPr>
            <a:spLocks noGrp="1"/>
          </p:cNvSpPr>
          <p:nvPr>
            <p:ph type="body" sz="quarter" idx="14" hasCustomPrompt="1"/>
          </p:nvPr>
        </p:nvSpPr>
        <p:spPr>
          <a:xfrm>
            <a:off x="3200344"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5" name="Text Placeholder 19"/>
          <p:cNvSpPr>
            <a:spLocks noGrp="1"/>
          </p:cNvSpPr>
          <p:nvPr>
            <p:ph type="body" sz="quarter" idx="15" hasCustomPrompt="1"/>
          </p:nvPr>
        </p:nvSpPr>
        <p:spPr>
          <a:xfrm>
            <a:off x="5953773"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6" name="Text Placeholder 19"/>
          <p:cNvSpPr>
            <a:spLocks noGrp="1"/>
          </p:cNvSpPr>
          <p:nvPr>
            <p:ph type="body" sz="quarter" idx="16" hasCustomPrompt="1"/>
          </p:nvPr>
        </p:nvSpPr>
        <p:spPr>
          <a:xfrm>
            <a:off x="8707204"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cxnSp>
        <p:nvCxnSpPr>
          <p:cNvPr id="47" name="Straight Connector 46">
            <a:extLst>
              <a:ext uri="{FF2B5EF4-FFF2-40B4-BE49-F238E27FC236}">
                <a16:creationId xmlns:a16="http://schemas.microsoft.com/office/drawing/2014/main" id="{5EC0CD29-7EBC-44D9-BF9C-AD66D9D449C2}"/>
              </a:ext>
            </a:extLst>
          </p:cNvPr>
          <p:cNvCxnSpPr>
            <a:cxnSpLocks/>
          </p:cNvCxnSpPr>
          <p:nvPr userDrawn="1"/>
        </p:nvCxnSpPr>
        <p:spPr bwMode="gray">
          <a:xfrm>
            <a:off x="5915263" y="2593601"/>
            <a:ext cx="0" cy="3291840"/>
          </a:xfrm>
          <a:prstGeom prst="line">
            <a:avLst/>
          </a:prstGeom>
          <a:noFill/>
          <a:ln w="12700" cap="rnd">
            <a:solidFill>
              <a:schemeClr val="bg1">
                <a:lumMod val="75000"/>
              </a:schemeClr>
            </a:solidFill>
            <a:prstDash val="solid"/>
            <a:round/>
            <a:headEnd/>
            <a:tailEnd/>
          </a:ln>
          <a:effectLst/>
        </p:spPr>
      </p:cxnSp>
      <p:cxnSp>
        <p:nvCxnSpPr>
          <p:cNvPr id="48" name="Straight Connector 47">
            <a:extLst>
              <a:ext uri="{FF2B5EF4-FFF2-40B4-BE49-F238E27FC236}">
                <a16:creationId xmlns:a16="http://schemas.microsoft.com/office/drawing/2014/main" id="{170238E9-7BF5-4142-876D-291A7F4120C7}"/>
              </a:ext>
            </a:extLst>
          </p:cNvPr>
          <p:cNvCxnSpPr>
            <a:cxnSpLocks/>
          </p:cNvCxnSpPr>
          <p:nvPr userDrawn="1"/>
        </p:nvCxnSpPr>
        <p:spPr bwMode="gray">
          <a:xfrm>
            <a:off x="8670197" y="2593601"/>
            <a:ext cx="0" cy="3291840"/>
          </a:xfrm>
          <a:prstGeom prst="line">
            <a:avLst/>
          </a:prstGeom>
          <a:noFill/>
          <a:ln w="12700" cap="rnd">
            <a:solidFill>
              <a:schemeClr val="bg1">
                <a:lumMod val="75000"/>
              </a:schemeClr>
            </a:solidFill>
            <a:prstDash val="solid"/>
            <a:round/>
            <a:headEnd/>
            <a:tailEnd/>
          </a:ln>
          <a:effectLst/>
        </p:spPr>
      </p:cxnSp>
      <p:cxnSp>
        <p:nvCxnSpPr>
          <p:cNvPr id="49" name="Straight Connector 48">
            <a:extLst>
              <a:ext uri="{FF2B5EF4-FFF2-40B4-BE49-F238E27FC236}">
                <a16:creationId xmlns:a16="http://schemas.microsoft.com/office/drawing/2014/main" id="{1818BA37-E312-4E60-8C3D-E7C739107065}"/>
              </a:ext>
            </a:extLst>
          </p:cNvPr>
          <p:cNvCxnSpPr>
            <a:cxnSpLocks/>
          </p:cNvCxnSpPr>
          <p:nvPr userDrawn="1"/>
        </p:nvCxnSpPr>
        <p:spPr bwMode="gray">
          <a:xfrm>
            <a:off x="3161769" y="2593601"/>
            <a:ext cx="0" cy="3291840"/>
          </a:xfrm>
          <a:prstGeom prst="line">
            <a:avLst/>
          </a:prstGeom>
          <a:noFill/>
          <a:ln w="12700" cap="rnd">
            <a:solidFill>
              <a:schemeClr val="bg1">
                <a:lumMod val="75000"/>
              </a:schemeClr>
            </a:solidFill>
            <a:prstDash val="solid"/>
            <a:round/>
            <a:headEnd/>
            <a:tailEnd/>
          </a:ln>
          <a:effectLst/>
        </p:spPr>
      </p:cxnSp>
      <p:sp>
        <p:nvSpPr>
          <p:cNvPr id="60" name="Text Placeholder 5"/>
          <p:cNvSpPr>
            <a:spLocks noGrp="1"/>
          </p:cNvSpPr>
          <p:nvPr>
            <p:ph type="body" sz="quarter" idx="21" hasCustomPrompt="1"/>
          </p:nvPr>
        </p:nvSpPr>
        <p:spPr>
          <a:xfrm>
            <a:off x="870720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9" name="Text Placeholder 5"/>
          <p:cNvSpPr>
            <a:spLocks noGrp="1"/>
          </p:cNvSpPr>
          <p:nvPr>
            <p:ph type="body" sz="quarter" idx="20" hasCustomPrompt="1"/>
          </p:nvPr>
        </p:nvSpPr>
        <p:spPr>
          <a:xfrm>
            <a:off x="5953774"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8" name="Text Placeholder 5"/>
          <p:cNvSpPr>
            <a:spLocks noGrp="1"/>
          </p:cNvSpPr>
          <p:nvPr>
            <p:ph type="body" sz="quarter" idx="19" hasCustomPrompt="1"/>
          </p:nvPr>
        </p:nvSpPr>
        <p:spPr>
          <a:xfrm>
            <a:off x="320034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6" name="Text Placeholder 5"/>
          <p:cNvSpPr>
            <a:spLocks noGrp="1"/>
          </p:cNvSpPr>
          <p:nvPr>
            <p:ph type="body" sz="quarter" idx="18" hasCustomPrompt="1"/>
          </p:nvPr>
        </p:nvSpPr>
        <p:spPr>
          <a:xfrm>
            <a:off x="44691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7" name="Text Placeholder 19"/>
          <p:cNvSpPr>
            <a:spLocks noGrp="1"/>
          </p:cNvSpPr>
          <p:nvPr>
            <p:ph type="body" sz="quarter" idx="17" hasCustomPrompt="1"/>
          </p:nvPr>
        </p:nvSpPr>
        <p:spPr>
          <a:xfrm>
            <a:off x="446915" y="3261079"/>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Tree>
    <p:extLst>
      <p:ext uri="{BB962C8B-B14F-4D97-AF65-F5344CB8AC3E}">
        <p14:creationId xmlns:p14="http://schemas.microsoft.com/office/powerpoint/2010/main" val="16152026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old Statem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6B81BA0-A4B6-4409-BEAE-1998AC2A6FB0}"/>
              </a:ext>
            </a:extLst>
          </p:cNvPr>
          <p:cNvGraphicFramePr>
            <a:graphicFrameLocks noChangeAspect="1"/>
          </p:cNvGraphicFramePr>
          <p:nvPr userDrawn="1">
            <p:custDataLst>
              <p:tags r:id="rId2"/>
            </p:custDataLst>
            <p:extLst>
              <p:ext uri="{D42A27DB-BD31-4B8C-83A1-F6EECF244321}">
                <p14:modId xmlns:p14="http://schemas.microsoft.com/office/powerpoint/2010/main" val="2732768604"/>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5" name="Object 4" hidden="1">
                        <a:extLst>
                          <a:ext uri="{FF2B5EF4-FFF2-40B4-BE49-F238E27FC236}">
                            <a16:creationId xmlns:a16="http://schemas.microsoft.com/office/drawing/2014/main" id="{36B81BA0-A4B6-4409-BEAE-1998AC2A6FB0}"/>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gray">
          <a:xfrm>
            <a:off x="448172" y="1801368"/>
            <a:ext cx="11295782" cy="3950208"/>
          </a:xfrm>
        </p:spPr>
        <p:txBody>
          <a:bodyPr lIns="0" rIns="0"/>
          <a:lstStyle>
            <a:lvl1pPr marL="0" indent="0">
              <a:lnSpc>
                <a:spcPct val="110000"/>
              </a:lnSpc>
              <a:buNone/>
              <a:defRPr sz="3600"/>
            </a:lvl1pPr>
            <a:lvl2pPr marL="461963" indent="-233363">
              <a:defRPr sz="3200"/>
            </a:lvl2pPr>
            <a:lvl3pPr marL="738188" indent="-225425">
              <a:defRPr sz="2800"/>
            </a:lvl3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bwMode="gray"/>
        <p:txBody>
          <a:bodyPr/>
          <a:lstStyle/>
          <a:p>
            <a:r>
              <a:rPr lang="en-US" dirty="0"/>
              <a:t>Click to edit Master title style</a:t>
            </a:r>
          </a:p>
        </p:txBody>
      </p:sp>
    </p:spTree>
    <p:custDataLst>
      <p:tags r:id="rId1"/>
    </p:custDataLst>
    <p:extLst>
      <p:ext uri="{BB962C8B-B14F-4D97-AF65-F5344CB8AC3E}">
        <p14:creationId xmlns:p14="http://schemas.microsoft.com/office/powerpoint/2010/main" val="893904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old Statement Blue">
    <p:bg>
      <p:bgPr>
        <a:solidFill>
          <a:srgbClr val="00004E"/>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2CD44C82-2808-452C-8AF8-8FD86096B31B}"/>
              </a:ext>
            </a:extLst>
          </p:cNvPr>
          <p:cNvGraphicFramePr>
            <a:graphicFrameLocks noChangeAspect="1"/>
          </p:cNvGraphicFramePr>
          <p:nvPr userDrawn="1">
            <p:custDataLst>
              <p:tags r:id="rId2"/>
            </p:custDataLst>
            <p:extLst>
              <p:ext uri="{D42A27DB-BD31-4B8C-83A1-F6EECF244321}">
                <p14:modId xmlns:p14="http://schemas.microsoft.com/office/powerpoint/2010/main" val="9805685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9" name="Object 8" hidden="1">
                        <a:extLst>
                          <a:ext uri="{FF2B5EF4-FFF2-40B4-BE49-F238E27FC236}">
                            <a16:creationId xmlns:a16="http://schemas.microsoft.com/office/drawing/2014/main" id="{2CD44C82-2808-452C-8AF8-8FD86096B31B}"/>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auto">
          <a:xfrm>
            <a:off x="448172" y="1801368"/>
            <a:ext cx="11295782" cy="3950208"/>
          </a:xfrm>
        </p:spPr>
        <p:txBody>
          <a:bodyPr lIns="0" rIns="0"/>
          <a:lstStyle>
            <a:lvl1pPr marL="0" indent="0">
              <a:lnSpc>
                <a:spcPct val="110000"/>
              </a:lnSpc>
              <a:buNone/>
              <a:defRPr sz="3600">
                <a:solidFill>
                  <a:schemeClr val="bg1"/>
                </a:solidFill>
              </a:defRPr>
            </a:lvl1pPr>
            <a:lvl2pPr marL="461963" indent="-233363">
              <a:defRPr sz="3200">
                <a:solidFill>
                  <a:schemeClr val="bg1"/>
                </a:solidFill>
              </a:defRPr>
            </a:lvl2pPr>
            <a:lvl3pPr marL="738188" indent="-225425">
              <a:defRPr sz="2800">
                <a:solidFill>
                  <a:schemeClr val="bg1"/>
                </a:solidFill>
              </a:defRPr>
            </a:lvl3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bwMode="auto"/>
        <p:txBody>
          <a:bodyPr/>
          <a:lstStyle>
            <a:lvl1pPr>
              <a:defRPr>
                <a:solidFill>
                  <a:schemeClr val="bg1"/>
                </a:solidFill>
              </a:defRPr>
            </a:lvl1pPr>
          </a:lstStyle>
          <a:p>
            <a:r>
              <a:rPr lang="en-US" dirty="0"/>
              <a:t>Click to edit Master title style</a:t>
            </a:r>
          </a:p>
        </p:txBody>
      </p:sp>
      <p:pic>
        <p:nvPicPr>
          <p:cNvPr id="4" name="Google Shape;311;p30">
            <a:extLst>
              <a:ext uri="{FF2B5EF4-FFF2-40B4-BE49-F238E27FC236}">
                <a16:creationId xmlns:a16="http://schemas.microsoft.com/office/drawing/2014/main" id="{90C4AA53-0CE6-42BF-A73D-4ABB5CCDDA5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grpSp>
        <p:nvGrpSpPr>
          <p:cNvPr id="5" name="Group 4">
            <a:extLst>
              <a:ext uri="{FF2B5EF4-FFF2-40B4-BE49-F238E27FC236}">
                <a16:creationId xmlns:a16="http://schemas.microsoft.com/office/drawing/2014/main" id="{F4F9877C-A82F-4B6B-BD9C-066CF647CE7A}"/>
              </a:ext>
            </a:extLst>
          </p:cNvPr>
          <p:cNvGrpSpPr/>
          <p:nvPr userDrawn="1"/>
        </p:nvGrpSpPr>
        <p:grpSpPr bwMode="black">
          <a:xfrm>
            <a:off x="446915" y="326296"/>
            <a:ext cx="587784" cy="45600"/>
            <a:chOff x="616542" y="591197"/>
            <a:chExt cx="587631" cy="45600"/>
          </a:xfrm>
          <a:solidFill>
            <a:schemeClr val="bg1"/>
          </a:solidFill>
        </p:grpSpPr>
        <p:sp>
          <p:nvSpPr>
            <p:cNvPr id="6" name="Google Shape;17;p2">
              <a:extLst>
                <a:ext uri="{FF2B5EF4-FFF2-40B4-BE49-F238E27FC236}">
                  <a16:creationId xmlns:a16="http://schemas.microsoft.com/office/drawing/2014/main" id="{E37A9FAD-22CF-483D-BFEE-A660FD0A10AC}"/>
                </a:ext>
              </a:extLst>
            </p:cNvPr>
            <p:cNvSpPr/>
            <p:nvPr userDrawn="1"/>
          </p:nvSpPr>
          <p:spPr bwMode="black">
            <a:xfrm>
              <a:off x="616542" y="591197"/>
              <a:ext cx="293923" cy="45600"/>
            </a:xfrm>
            <a:prstGeom prst="rect">
              <a:avLst/>
            </a:prstGeom>
            <a:grp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sp>
          <p:nvSpPr>
            <p:cNvPr id="7" name="Google Shape;18;p2">
              <a:extLst>
                <a:ext uri="{FF2B5EF4-FFF2-40B4-BE49-F238E27FC236}">
                  <a16:creationId xmlns:a16="http://schemas.microsoft.com/office/drawing/2014/main" id="{03F89CAE-CCC7-471C-BADA-2585024AD7C1}"/>
                </a:ext>
              </a:extLst>
            </p:cNvPr>
            <p:cNvSpPr/>
            <p:nvPr userDrawn="1"/>
          </p:nvSpPr>
          <p:spPr bwMode="black">
            <a:xfrm>
              <a:off x="910250" y="591197"/>
              <a:ext cx="293923" cy="45600"/>
            </a:xfrm>
            <a:prstGeom prst="rect">
              <a:avLst/>
            </a:prstGeom>
            <a:grp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grpSp>
      <p:sp>
        <p:nvSpPr>
          <p:cNvPr id="11" name="Slide Number Placeholder 5">
            <a:extLst>
              <a:ext uri="{FF2B5EF4-FFF2-40B4-BE49-F238E27FC236}">
                <a16:creationId xmlns:a16="http://schemas.microsoft.com/office/drawing/2014/main" id="{3904B2BB-C8F1-419C-B295-DA30917AB874}"/>
              </a:ext>
            </a:extLst>
          </p:cNvPr>
          <p:cNvSpPr txBox="1">
            <a:spLocks/>
          </p:cNvSpPr>
          <p:nvPr userDrawn="1"/>
        </p:nvSpPr>
        <p:spPr bwMode="auto">
          <a:xfrm>
            <a:off x="11466324" y="6303596"/>
            <a:ext cx="276370" cy="335382"/>
          </a:xfrm>
          <a:prstGeom prst="rect">
            <a:avLst/>
          </a:prstGeom>
        </p:spPr>
        <p:txBody>
          <a:bodyPr wrap="square" lIns="0" tIns="0" rIns="0" bIns="0" anchor="b" anchorCtr="0"/>
          <a:lstStyle>
            <a:defPPr>
              <a:defRPr lang="en-US"/>
            </a:defPPr>
            <a:lvl1pPr marL="0" algn="r" defTabSz="914400" rtl="0" eaLnBrk="1" fontAlgn="base" latinLnBrk="0" hangingPunct="1">
              <a:lnSpc>
                <a:spcPct val="90000"/>
              </a:lnSpc>
              <a:spcBef>
                <a:spcPct val="0"/>
              </a:spcBef>
              <a:spcAft>
                <a:spcPct val="0"/>
              </a:spcAft>
              <a:defRPr lang="en-US" sz="900" b="0" kern="1200" smtClean="0">
                <a:solidFill>
                  <a:schemeClr val="tx1">
                    <a:lumMod val="75000"/>
                    <a:lumOff val="2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0926A-889A-463A-A5EA-682F15689EEF}" type="slidenum">
              <a:rPr lang="en-US" sz="800" smtClean="0">
                <a:solidFill>
                  <a:schemeClr val="bg1"/>
                </a:solidFill>
                <a:latin typeface="+mn-lt"/>
              </a:rPr>
              <a:pPr/>
              <a:t>‹#›</a:t>
            </a:fld>
            <a:endParaRPr lang="en-US" sz="800" dirty="0">
              <a:solidFill>
                <a:schemeClr val="bg1"/>
              </a:solidFill>
              <a:latin typeface="+mn-lt"/>
            </a:endParaRPr>
          </a:p>
        </p:txBody>
      </p:sp>
      <p:sp>
        <p:nvSpPr>
          <p:cNvPr id="12" name="Google Shape;52;p7">
            <a:extLst>
              <a:ext uri="{FF2B5EF4-FFF2-40B4-BE49-F238E27FC236}">
                <a16:creationId xmlns:a16="http://schemas.microsoft.com/office/drawing/2014/main" id="{00AEBF66-5FB7-44F3-9514-9E7517B063CF}"/>
              </a:ext>
            </a:extLst>
          </p:cNvPr>
          <p:cNvSpPr txBox="1"/>
          <p:nvPr userDrawn="1"/>
        </p:nvSpPr>
        <p:spPr bwMode="auto">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rPr>
              <a:t>Confidential</a:t>
            </a:r>
            <a:endParaRPr sz="800" b="1" dirty="0">
              <a:solidFill>
                <a:schemeClr val="bg1"/>
              </a:solidFill>
            </a:endParaRPr>
          </a:p>
        </p:txBody>
      </p:sp>
      <p:sp>
        <p:nvSpPr>
          <p:cNvPr id="13" name="Text Placeholder 3">
            <a:extLst>
              <a:ext uri="{FF2B5EF4-FFF2-40B4-BE49-F238E27FC236}">
                <a16:creationId xmlns:a16="http://schemas.microsoft.com/office/drawing/2014/main" id="{4D3DC3BA-3E54-47E4-A501-F4F0AEBBDF35}"/>
              </a:ext>
            </a:extLst>
          </p:cNvPr>
          <p:cNvSpPr txBox="1">
            <a:spLocks/>
          </p:cNvSpPr>
          <p:nvPr userDrawn="1"/>
        </p:nvSpPr>
        <p:spPr bwMode="auto">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1" dirty="0">
                <a:solidFill>
                  <a:schemeClr val="bg1"/>
                </a:solidFill>
              </a:rPr>
              <a:t>Digital</a:t>
            </a:r>
            <a:endParaRPr lang="en-US" sz="800" b="0" dirty="0">
              <a:solidFill>
                <a:schemeClr val="bg1"/>
              </a:solidFill>
            </a:endParaRPr>
          </a:p>
        </p:txBody>
      </p:sp>
    </p:spTree>
    <p:custDataLst>
      <p:tags r:id="rId1"/>
    </p:custDataLst>
    <p:extLst>
      <p:ext uri="{BB962C8B-B14F-4D97-AF65-F5344CB8AC3E}">
        <p14:creationId xmlns:p14="http://schemas.microsoft.com/office/powerpoint/2010/main" val="300059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378800921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5" name="Object 4" hidden="1"/>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hasCustomPrompt="1"/>
          </p:nvPr>
        </p:nvSpPr>
        <p:spPr bwMode="gray">
          <a:xfrm>
            <a:off x="448172" y="1801368"/>
            <a:ext cx="11295782" cy="3950208"/>
          </a:xfrm>
        </p:spPr>
        <p:txBody>
          <a:bodyPr/>
          <a:lstStyle/>
          <a:p>
            <a:r>
              <a:rPr lang="en-US" dirty="0"/>
              <a:t>This defines the style of first level bullets</a:t>
            </a:r>
          </a:p>
          <a:p>
            <a:pPr lvl="1"/>
            <a:r>
              <a:rPr lang="en-US" dirty="0"/>
              <a:t>2</a:t>
            </a:r>
            <a:r>
              <a:rPr lang="en-US" baseline="30000" dirty="0"/>
              <a:t>nd</a:t>
            </a:r>
            <a:r>
              <a:rPr lang="en-US" dirty="0"/>
              <a:t> level bullets: decrease font 2pt and “Before Paragraph” spacing by half</a:t>
            </a:r>
          </a:p>
          <a:p>
            <a:pPr lvl="2"/>
            <a:r>
              <a:rPr lang="en-US" dirty="0"/>
              <a:t>3</a:t>
            </a:r>
            <a:r>
              <a:rPr lang="en-US" baseline="30000" dirty="0"/>
              <a:t>rd</a:t>
            </a:r>
            <a:r>
              <a:rPr lang="en-US" dirty="0"/>
              <a:t> level bullets: decrease font 2pt and “Before Paragraph” spacing by half</a:t>
            </a:r>
          </a:p>
          <a:p>
            <a:pPr lvl="3"/>
            <a:r>
              <a:rPr lang="en-US" dirty="0"/>
              <a:t>4</a:t>
            </a:r>
            <a:r>
              <a:rPr lang="en-US" baseline="30000" dirty="0"/>
              <a:t>th</a:t>
            </a:r>
            <a:r>
              <a:rPr lang="en-US" dirty="0"/>
              <a:t> level bullets: decrease font 2pt and “Before Paragraph” spacing by half</a:t>
            </a:r>
          </a:p>
          <a:p>
            <a:pPr lvl="4"/>
            <a:r>
              <a:rPr lang="en-US" dirty="0"/>
              <a:t>5</a:t>
            </a:r>
            <a:r>
              <a:rPr lang="en-US" baseline="30000" dirty="0"/>
              <a:t>th</a:t>
            </a:r>
            <a:r>
              <a:rPr lang="en-US" dirty="0"/>
              <a:t> level bullets: decrease font 2pt and “Before Paragraph” spacing by half</a:t>
            </a:r>
          </a:p>
          <a:p>
            <a:r>
              <a:rPr lang="en-US" dirty="0"/>
              <a:t>Demote text using </a:t>
            </a:r>
            <a:r>
              <a:rPr lang="en-US" dirty="0">
                <a:solidFill>
                  <a:schemeClr val="accent2"/>
                </a:solidFill>
              </a:rPr>
              <a:t>Home &gt; Paragraph &gt; Increase List Level</a:t>
            </a:r>
            <a:r>
              <a:rPr lang="en-US" dirty="0">
                <a:solidFill>
                  <a:schemeClr val="accent1"/>
                </a:solidFill>
              </a:rPr>
              <a:t> </a:t>
            </a:r>
            <a:r>
              <a:rPr lang="en-US" dirty="0"/>
              <a:t>button </a:t>
            </a:r>
            <a:br>
              <a:rPr lang="en-US" dirty="0"/>
            </a:br>
            <a:r>
              <a:rPr lang="en-US" dirty="0"/>
              <a:t>(or </a:t>
            </a:r>
            <a:r>
              <a:rPr lang="en-US" dirty="0">
                <a:solidFill>
                  <a:schemeClr val="accent2"/>
                </a:solidFill>
              </a:rPr>
              <a:t>Tab</a:t>
            </a:r>
            <a:r>
              <a:rPr lang="en-US" dirty="0">
                <a:solidFill>
                  <a:schemeClr val="accent1"/>
                </a:solidFill>
              </a:rPr>
              <a:t> </a:t>
            </a:r>
            <a:r>
              <a:rPr lang="en-US" dirty="0"/>
              <a:t>at start of line)</a:t>
            </a:r>
          </a:p>
          <a:p>
            <a:r>
              <a:rPr lang="en-US" dirty="0"/>
              <a:t>Promote text using </a:t>
            </a:r>
            <a:r>
              <a:rPr lang="en-US" dirty="0">
                <a:solidFill>
                  <a:schemeClr val="accent2"/>
                </a:solidFill>
              </a:rPr>
              <a:t>Home &gt; Paragraph &gt; Decrease List Level </a:t>
            </a:r>
            <a:r>
              <a:rPr lang="en-US" dirty="0"/>
              <a:t>button </a:t>
            </a:r>
            <a:br>
              <a:rPr lang="en-US" dirty="0"/>
            </a:br>
            <a:r>
              <a:rPr lang="en-US" dirty="0"/>
              <a:t>(or </a:t>
            </a:r>
            <a:r>
              <a:rPr lang="en-US" dirty="0" err="1">
                <a:solidFill>
                  <a:schemeClr val="accent2"/>
                </a:solidFill>
              </a:rPr>
              <a:t>Shift+Tab</a:t>
            </a:r>
            <a:r>
              <a:rPr lang="en-US" dirty="0">
                <a:solidFill>
                  <a:schemeClr val="accent2"/>
                </a:solidFill>
              </a:rPr>
              <a:t> </a:t>
            </a:r>
            <a:r>
              <a:rPr lang="en-US" dirty="0"/>
              <a:t>at start of line)</a:t>
            </a:r>
          </a:p>
        </p:txBody>
      </p:sp>
      <p:sp>
        <p:nvSpPr>
          <p:cNvPr id="12" name="Text Placeholder 2"/>
          <p:cNvSpPr>
            <a:spLocks noGrp="1"/>
          </p:cNvSpPr>
          <p:nvPr>
            <p:ph type="body" sz="quarter" idx="16" hasCustomPrompt="1"/>
          </p:nvPr>
        </p:nvSpPr>
        <p:spPr bwMode="gray">
          <a:xfrm>
            <a:off x="448173"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hasCustomPrompt="1"/>
          </p:nvPr>
        </p:nvSpPr>
        <p:spPr bwMode="gray"/>
        <p:txBody>
          <a:bodyPr/>
          <a:lstStyle/>
          <a:p>
            <a:r>
              <a:rPr lang="en-US" dirty="0"/>
              <a:t>This is an Example of a Two-Line Title,</a:t>
            </a:r>
            <a:br>
              <a:rPr lang="en-US" dirty="0"/>
            </a:br>
            <a:r>
              <a:rPr lang="en-US" dirty="0"/>
              <a:t>Title Case, 27pt</a:t>
            </a:r>
          </a:p>
        </p:txBody>
      </p:sp>
    </p:spTree>
    <p:custDataLst>
      <p:tags r:id="rId1"/>
    </p:custDataLst>
    <p:extLst>
      <p:ext uri="{BB962C8B-B14F-4D97-AF65-F5344CB8AC3E}">
        <p14:creationId xmlns:p14="http://schemas.microsoft.com/office/powerpoint/2010/main" val="24575343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DFF15A0-4A16-4433-BD61-0AED23312594}"/>
              </a:ext>
            </a:extLst>
          </p:cNvPr>
          <p:cNvGraphicFramePr>
            <a:graphicFrameLocks noChangeAspect="1"/>
          </p:cNvGraphicFramePr>
          <p:nvPr userDrawn="1">
            <p:custDataLst>
              <p:tags r:id="rId1"/>
            </p:custDataLst>
            <p:extLst>
              <p:ext uri="{D42A27DB-BD31-4B8C-83A1-F6EECF244321}">
                <p14:modId xmlns:p14="http://schemas.microsoft.com/office/powerpoint/2010/main" val="1961048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FDFF15A0-4A16-4433-BD61-0AED2331259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Rectangle 5"/>
          <p:cNvSpPr/>
          <p:nvPr/>
        </p:nvSpPr>
        <p:spPr>
          <a:xfrm>
            <a:off x="5021826" y="1802757"/>
            <a:ext cx="6209072" cy="3046988"/>
          </a:xfrm>
          <a:prstGeom prst="rect">
            <a:avLst/>
          </a:prstGeom>
        </p:spPr>
        <p:txBody>
          <a:bodyPr wrap="square" lIns="0" tIns="0" rIns="0" bIns="0" anchor="ctr">
            <a:spAutoFit/>
          </a:bodyPr>
          <a:lstStyle/>
          <a:p>
            <a:pPr indent="0">
              <a:lnSpc>
                <a:spcPct val="100000"/>
              </a:lnSpc>
            </a:pPr>
            <a:r>
              <a:rPr lang="en-US" sz="900" b="0" dirty="0">
                <a:latin typeface="+mn-lt"/>
                <a:ea typeface="+mn-ea"/>
                <a:cs typeface="+mn-cs"/>
                <a:sym typeface="+mn-lt"/>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dirty="0">
                <a:latin typeface="+mn-lt"/>
                <a:ea typeface="+mn-ea"/>
                <a:cs typeface="+mn-cs"/>
                <a:sym typeface="+mn-lt"/>
              </a:rPr>
              <a:t> </a:t>
            </a:r>
          </a:p>
          <a:p>
            <a:pPr indent="0">
              <a:lnSpc>
                <a:spcPct val="100000"/>
              </a:lnSpc>
            </a:pPr>
            <a:r>
              <a:rPr lang="en-US" sz="900" b="0" dirty="0">
                <a:latin typeface="+mn-lt"/>
                <a:ea typeface="+mn-ea"/>
                <a:cs typeface="+mn-cs"/>
                <a:sym typeface="+mn-lt"/>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dirty="0">
              <a:latin typeface="+mn-lt"/>
              <a:ea typeface="+mn-ea"/>
              <a:cs typeface="+mn-cs"/>
              <a:sym typeface="+mn-lt"/>
            </a:endParaRPr>
          </a:p>
          <a:p>
            <a:pPr marL="0" marR="0" indent="0" algn="l" defTabSz="914126" rtl="0" eaLnBrk="1" fontAlgn="auto" latinLnBrk="0" hangingPunct="1">
              <a:lnSpc>
                <a:spcPct val="100000"/>
              </a:lnSpc>
              <a:spcBef>
                <a:spcPts val="0"/>
              </a:spcBef>
              <a:spcAft>
                <a:spcPts val="0"/>
              </a:spcAft>
              <a:buClrTx/>
              <a:buSzTx/>
              <a:buFontTx/>
              <a:buNone/>
              <a:tabLst/>
              <a:defRPr/>
            </a:pPr>
            <a:r>
              <a:rPr lang="en-US" sz="900" b="0" dirty="0">
                <a:latin typeface="+mn-lt"/>
                <a:ea typeface="+mn-ea"/>
                <a:cs typeface="+mn-cs"/>
                <a:sym typeface="+mn-lt"/>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
        <p:nvSpPr>
          <p:cNvPr id="7" name="Title 6"/>
          <p:cNvSpPr txBox="1">
            <a:spLocks/>
          </p:cNvSpPr>
          <p:nvPr/>
        </p:nvSpPr>
        <p:spPr>
          <a:xfrm>
            <a:off x="444616" y="2952303"/>
            <a:ext cx="3393958" cy="7478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400" dirty="0">
                <a:solidFill>
                  <a:schemeClr val="tx1"/>
                </a:solidFill>
                <a:latin typeface="+mn-lt"/>
                <a:ea typeface="+mn-ea"/>
                <a:cs typeface="+mn-cs"/>
                <a:sym typeface="+mn-lt"/>
              </a:rPr>
              <a:t>Disclaimer</a:t>
            </a:r>
          </a:p>
        </p:txBody>
      </p:sp>
      <p:cxnSp>
        <p:nvCxnSpPr>
          <p:cNvPr id="9" name="Straight Connector 8"/>
          <p:cNvCxnSpPr/>
          <p:nvPr/>
        </p:nvCxnSpPr>
        <p:spPr>
          <a:xfrm>
            <a:off x="4367898" y="1630187"/>
            <a:ext cx="0" cy="3392129"/>
          </a:xfrm>
          <a:prstGeom prst="line">
            <a:avLst/>
          </a:prstGeom>
          <a:ln w="9525">
            <a:solidFill>
              <a:schemeClr val="accent1"/>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3779522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d">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02369780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5E636396-7AAA-41B7-8AA6-1515463BB890}"/>
              </a:ext>
            </a:extLst>
          </p:cNvPr>
          <p:cNvSpPr>
            <a:spLocks noGrp="1"/>
          </p:cNvSpPr>
          <p:nvPr>
            <p:ph type="ctrTitle" hasCustomPrompt="1"/>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Thank you</a:t>
            </a:r>
          </a:p>
        </p:txBody>
      </p:sp>
      <p:pic>
        <p:nvPicPr>
          <p:cNvPr id="11" name="Picture 10">
            <a:extLst>
              <a:ext uri="{FF2B5EF4-FFF2-40B4-BE49-F238E27FC236}">
                <a16:creationId xmlns:a16="http://schemas.microsoft.com/office/drawing/2014/main" id="{A722599A-422A-4118-8C84-17B921AA1918}"/>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12" name="Google Shape;49;p7">
            <a:extLst>
              <a:ext uri="{FF2B5EF4-FFF2-40B4-BE49-F238E27FC236}">
                <a16:creationId xmlns:a16="http://schemas.microsoft.com/office/drawing/2014/main" id="{DB6F8240-981A-4A77-9555-1BB33DB16DBA}"/>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3" name="TextBox 12">
            <a:extLst>
              <a:ext uri="{FF2B5EF4-FFF2-40B4-BE49-F238E27FC236}">
                <a16:creationId xmlns:a16="http://schemas.microsoft.com/office/drawing/2014/main" id="{DEFA08BD-CD62-4B48-891E-4832389409B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4" name="Google Shape;52;p7">
            <a:extLst>
              <a:ext uri="{FF2B5EF4-FFF2-40B4-BE49-F238E27FC236}">
                <a16:creationId xmlns:a16="http://schemas.microsoft.com/office/drawing/2014/main" id="{2DC97A94-FAF4-4B82-91DC-4EC6CF504B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16" name="Text Placeholder 3">
            <a:extLst>
              <a:ext uri="{FF2B5EF4-FFF2-40B4-BE49-F238E27FC236}">
                <a16:creationId xmlns:a16="http://schemas.microsoft.com/office/drawing/2014/main" id="{DE6B697C-2671-4F31-BAFE-D70DF0B95A34}"/>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17" name="Google Shape;53;p7">
            <a:extLst>
              <a:ext uri="{FF2B5EF4-FFF2-40B4-BE49-F238E27FC236}">
                <a16:creationId xmlns:a16="http://schemas.microsoft.com/office/drawing/2014/main" id="{E7116B31-311D-4113-81FD-966BE2DF3A7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18" name="Group 17">
            <a:extLst>
              <a:ext uri="{FF2B5EF4-FFF2-40B4-BE49-F238E27FC236}">
                <a16:creationId xmlns:a16="http://schemas.microsoft.com/office/drawing/2014/main" id="{055CE95E-0CE2-4243-B171-97D9E1AE9317}"/>
              </a:ext>
            </a:extLst>
          </p:cNvPr>
          <p:cNvGrpSpPr/>
          <p:nvPr userDrawn="1"/>
        </p:nvGrpSpPr>
        <p:grpSpPr bwMode="gray">
          <a:xfrm>
            <a:off x="446915" y="591197"/>
            <a:ext cx="587784" cy="45600"/>
            <a:chOff x="616542" y="591197"/>
            <a:chExt cx="587631" cy="45600"/>
          </a:xfrm>
        </p:grpSpPr>
        <p:sp>
          <p:nvSpPr>
            <p:cNvPr id="19" name="Google Shape;17;p2">
              <a:extLst>
                <a:ext uri="{FF2B5EF4-FFF2-40B4-BE49-F238E27FC236}">
                  <a16:creationId xmlns:a16="http://schemas.microsoft.com/office/drawing/2014/main" id="{0FCC670F-0D6A-4058-AC03-7C060F25121B}"/>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0" name="Google Shape;18;p2">
              <a:extLst>
                <a:ext uri="{FF2B5EF4-FFF2-40B4-BE49-F238E27FC236}">
                  <a16:creationId xmlns:a16="http://schemas.microsoft.com/office/drawing/2014/main" id="{35E7B3B0-45E9-4B41-8DB5-BD98C187F842}"/>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52895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367B15D-1E40-4A80-B39E-585CB3EFAA8A}"/>
              </a:ext>
            </a:extLst>
          </p:cNvPr>
          <p:cNvGraphicFramePr>
            <a:graphicFrameLocks noChangeAspect="1"/>
          </p:cNvGraphicFramePr>
          <p:nvPr userDrawn="1">
            <p:custDataLst>
              <p:tags r:id="rId1"/>
            </p:custDataLst>
            <p:extLst>
              <p:ext uri="{D42A27DB-BD31-4B8C-83A1-F6EECF244321}">
                <p14:modId xmlns:p14="http://schemas.microsoft.com/office/powerpoint/2010/main" val="2772464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367B15D-1E40-4A80-B39E-585CB3EFAA8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446912" y="1801368"/>
            <a:ext cx="11295782" cy="3950208"/>
          </a:xfrm>
        </p:spPr>
        <p:txBody>
          <a:bodyPr/>
          <a:lstStyle>
            <a:lvl1pPr>
              <a:lnSpc>
                <a:spcPct val="90000"/>
              </a:lnSpc>
              <a:spcBef>
                <a:spcPts val="2000"/>
              </a:spcBef>
              <a:spcAft>
                <a:spcPts val="0"/>
              </a:spcAft>
              <a:buClrTx/>
              <a:defRPr sz="1999">
                <a:latin typeface="+mn-lt"/>
                <a:ea typeface="+mn-ea"/>
                <a:cs typeface="+mn-cs"/>
                <a:sym typeface="+mn-lt"/>
              </a:defRPr>
            </a:lvl1pPr>
            <a:lvl2pPr>
              <a:lnSpc>
                <a:spcPct val="90000"/>
              </a:lnSpc>
              <a:spcBef>
                <a:spcPts val="1000"/>
              </a:spcBef>
              <a:spcAft>
                <a:spcPts val="0"/>
              </a:spcAft>
              <a:buClrTx/>
              <a:defRPr sz="1800">
                <a:latin typeface="+mn-lt"/>
                <a:ea typeface="+mn-ea"/>
                <a:cs typeface="+mn-cs"/>
                <a:sym typeface="+mn-lt"/>
              </a:defRPr>
            </a:lvl2pPr>
            <a:lvl3pPr>
              <a:lnSpc>
                <a:spcPct val="90000"/>
              </a:lnSpc>
              <a:spcBef>
                <a:spcPts val="500"/>
              </a:spcBef>
              <a:spcAft>
                <a:spcPts val="0"/>
              </a:spcAft>
              <a:buClrTx/>
              <a:defRPr sz="1600">
                <a:latin typeface="+mn-lt"/>
                <a:ea typeface="+mn-ea"/>
                <a:cs typeface="+mn-cs"/>
                <a:sym typeface="+mn-lt"/>
              </a:defRPr>
            </a:lvl3pPr>
            <a:lvl4pPr>
              <a:lnSpc>
                <a:spcPct val="90000"/>
              </a:lnSpc>
              <a:spcBef>
                <a:spcPts val="200"/>
              </a:spcBef>
              <a:spcAft>
                <a:spcPts val="0"/>
              </a:spcAft>
              <a:buClrTx/>
              <a:defRPr sz="1400">
                <a:latin typeface="+mn-lt"/>
                <a:ea typeface="+mn-ea"/>
                <a:cs typeface="+mn-cs"/>
                <a:sym typeface="+mn-lt"/>
              </a:defRPr>
            </a:lvl4pPr>
            <a:lvl5pPr>
              <a:lnSpc>
                <a:spcPct val="90000"/>
              </a:lnSpc>
              <a:spcBef>
                <a:spcPts val="100"/>
              </a:spcBef>
              <a:spcAft>
                <a:spcPts val="0"/>
              </a:spcAft>
              <a:buClrTx/>
              <a:defRPr sz="1200">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C3FDB99C-8928-469A-A5CD-7B5BC11D19AC}"/>
              </a:ext>
            </a:extLst>
          </p:cNvPr>
          <p:cNvSpPr>
            <a:spLocks noGrp="1"/>
          </p:cNvSpPr>
          <p:nvPr>
            <p:ph type="title"/>
          </p:nvPr>
        </p:nvSpPr>
        <p:spPr/>
        <p:txBody>
          <a:bodyPr vert="horz"/>
          <a:lstStyle/>
          <a:p>
            <a:r>
              <a:rPr lang="en-US" dirty="0"/>
              <a:t>Click to edit Master title style</a:t>
            </a:r>
          </a:p>
        </p:txBody>
      </p:sp>
    </p:spTree>
    <p:extLst>
      <p:ext uri="{BB962C8B-B14F-4D97-AF65-F5344CB8AC3E}">
        <p14:creationId xmlns:p14="http://schemas.microsoft.com/office/powerpoint/2010/main" val="3819448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2ACFBB3-6F9C-4622-A9C6-D97BC38CD8D3}"/>
              </a:ext>
            </a:extLst>
          </p:cNvPr>
          <p:cNvGraphicFramePr>
            <a:graphicFrameLocks noChangeAspect="1"/>
          </p:cNvGraphicFramePr>
          <p:nvPr userDrawn="1">
            <p:custDataLst>
              <p:tags r:id="rId1"/>
            </p:custDataLst>
            <p:extLst>
              <p:ext uri="{D42A27DB-BD31-4B8C-83A1-F6EECF244321}">
                <p14:modId xmlns:p14="http://schemas.microsoft.com/office/powerpoint/2010/main" val="11210791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A2ACFBB3-6F9C-4622-A9C6-D97BC38CD8D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72B397D-1E55-4892-A2D7-9A805A268D2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8" name="Rectangle 7"/>
          <p:cNvSpPr/>
          <p:nvPr userDrawn="1"/>
        </p:nvSpPr>
        <p:spPr bwMode="ltGray">
          <a:xfrm>
            <a:off x="1" y="-1309"/>
            <a:ext cx="4694401"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Title 1"/>
          <p:cNvSpPr>
            <a:spLocks noGrp="1"/>
          </p:cNvSpPr>
          <p:nvPr>
            <p:ph type="title" hasCustomPrompt="1"/>
          </p:nvPr>
        </p:nvSpPr>
        <p:spPr bwMode="ltGray">
          <a:xfrm>
            <a:off x="444616" y="1544274"/>
            <a:ext cx="3637784" cy="1495794"/>
          </a:xfrm>
          <a:noFill/>
        </p:spPr>
        <p:txBody>
          <a:bodyPr vert="horz" wrap="square" lIns="0" tIns="0" rIns="320040" bIns="0" anchor="b">
            <a:noAutofit/>
          </a:bodyPr>
          <a:lstStyle>
            <a:lvl1pPr>
              <a:defRPr sz="2700">
                <a:solidFill>
                  <a:schemeClr val="tx1"/>
                </a:solidFill>
                <a:latin typeface="+mj-lt"/>
                <a:ea typeface="+mj-ea"/>
                <a:cs typeface="+mj-cs"/>
                <a:sym typeface="+mj-lt"/>
              </a:defRPr>
            </a:lvl1pPr>
          </a:lstStyle>
          <a:p>
            <a:r>
              <a:rPr lang="en-US" dirty="0"/>
              <a:t>Click to add title</a:t>
            </a: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0" name="Google Shape;53;p7">
            <a:extLst>
              <a:ext uri="{FF2B5EF4-FFF2-40B4-BE49-F238E27FC236}">
                <a16:creationId xmlns:a16="http://schemas.microsoft.com/office/drawing/2014/main" id="{0E1AE8E9-5A4B-4DA4-8120-79B2D63D3ECC}"/>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42653242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solidFill>
          <a:schemeClr val="accent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5B89B90B-B008-4A75-9185-8CA9C4CCCF17}"/>
              </a:ext>
            </a:extLst>
          </p:cNvPr>
          <p:cNvGraphicFramePr>
            <a:graphicFrameLocks noChangeAspect="1"/>
          </p:cNvGraphicFramePr>
          <p:nvPr userDrawn="1">
            <p:custDataLst>
              <p:tags r:id="rId1"/>
            </p:custDataLst>
            <p:extLst>
              <p:ext uri="{D42A27DB-BD31-4B8C-83A1-F6EECF244321}">
                <p14:modId xmlns:p14="http://schemas.microsoft.com/office/powerpoint/2010/main" val="3498569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5B89B90B-B008-4A75-9185-8CA9C4CCCF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3" y="2668041"/>
            <a:ext cx="9620491" cy="3201026"/>
          </a:xfrm>
          <a:prstGeom prst="rect">
            <a:avLst/>
          </a:prstGeom>
          <a:ln w="9525">
            <a:solidFill>
              <a:schemeClr val="bg1"/>
            </a:solidFill>
          </a:ln>
        </p:spPr>
        <p:txBody>
          <a:bodyPr vert="horz" lIns="274320" tIns="274320" rIns="274320" bIns="137160"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59" name="Rectangle 58"/>
          <p:cNvSpPr/>
          <p:nvPr userDrawn="1"/>
        </p:nvSpPr>
        <p:spPr bwMode="white">
          <a:xfrm>
            <a:off x="1284744"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pic>
        <p:nvPicPr>
          <p:cNvPr id="7" name="Google Shape;311;p30">
            <a:extLst>
              <a:ext uri="{FF2B5EF4-FFF2-40B4-BE49-F238E27FC236}">
                <a16:creationId xmlns:a16="http://schemas.microsoft.com/office/drawing/2014/main" id="{E07504C6-6EDB-4D4E-8A20-D6D517E85897}"/>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506D16D6-E37B-41E2-A69E-59D14CF2A9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9" name="Google Shape;52;p7">
            <a:extLst>
              <a:ext uri="{FF2B5EF4-FFF2-40B4-BE49-F238E27FC236}">
                <a16:creationId xmlns:a16="http://schemas.microsoft.com/office/drawing/2014/main" id="{34BDE2AF-3A6A-4367-98DA-4E5CF9F2493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638668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7A57917-060C-4A96-BBCF-CFEEF510EB8F}"/>
              </a:ext>
            </a:extLst>
          </p:cNvPr>
          <p:cNvGraphicFramePr>
            <a:graphicFrameLocks noChangeAspect="1"/>
          </p:cNvGraphicFramePr>
          <p:nvPr userDrawn="1">
            <p:custDataLst>
              <p:tags r:id="rId1"/>
            </p:custDataLst>
            <p:extLst>
              <p:ext uri="{D42A27DB-BD31-4B8C-83A1-F6EECF244321}">
                <p14:modId xmlns:p14="http://schemas.microsoft.com/office/powerpoint/2010/main" val="15147323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E7A57917-060C-4A96-BBCF-CFEEF510EB8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hasCustomPrompt="1"/>
          </p:nvPr>
        </p:nvSpPr>
        <p:spPr bwMode="blackWhite">
          <a:xfrm>
            <a:off x="444616" y="3826800"/>
            <a:ext cx="11299593" cy="2041200"/>
          </a:xfrm>
        </p:spPr>
        <p:txBody>
          <a:bodyPr vert="horz" anchor="t">
            <a:noAutofit/>
          </a:bodyPr>
          <a:lstStyle>
            <a:lvl1pPr>
              <a:defRPr sz="5398">
                <a:solidFill>
                  <a:schemeClr val="bg1"/>
                </a:solidFill>
                <a:latin typeface="+mj-lt"/>
                <a:ea typeface="+mj-ea"/>
                <a:cs typeface="+mj-cs"/>
                <a:sym typeface="+mj-lt"/>
              </a:defRPr>
            </a:lvl1pPr>
          </a:lstStyle>
          <a:p>
            <a:r>
              <a:rPr lang="en-US" dirty="0"/>
              <a:t>Click to add big statement text</a:t>
            </a:r>
          </a:p>
        </p:txBody>
      </p:sp>
      <p:cxnSp>
        <p:nvCxnSpPr>
          <p:cNvPr id="148" name="Straight Connector 147"/>
          <p:cNvCxnSpPr>
            <a:cxnSpLocks/>
          </p:cNvCxnSpPr>
          <p:nvPr userDrawn="1"/>
        </p:nvCxnSpPr>
        <p:spPr bwMode="white">
          <a:xfrm>
            <a:off x="444616" y="3680016"/>
            <a:ext cx="11750586"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pic>
        <p:nvPicPr>
          <p:cNvPr id="5" name="Google Shape;311;p30">
            <a:extLst>
              <a:ext uri="{FF2B5EF4-FFF2-40B4-BE49-F238E27FC236}">
                <a16:creationId xmlns:a16="http://schemas.microsoft.com/office/drawing/2014/main" id="{CF4180FE-E90B-4FEC-9D19-F311570A0875}"/>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41BAB858-0282-4837-9ACE-8E6342635BD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7" name="Google Shape;52;p7">
            <a:extLst>
              <a:ext uri="{FF2B5EF4-FFF2-40B4-BE49-F238E27FC236}">
                <a16:creationId xmlns:a16="http://schemas.microsoft.com/office/drawing/2014/main" id="{484010FC-A433-4C4A-8DF6-D9E7AE3E127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963579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3BE32D6-C884-4D3E-8BE5-4DA223BF48C2}"/>
              </a:ext>
            </a:extLst>
          </p:cNvPr>
          <p:cNvGraphicFramePr>
            <a:graphicFrameLocks noChangeAspect="1"/>
          </p:cNvGraphicFramePr>
          <p:nvPr userDrawn="1">
            <p:custDataLst>
              <p:tags r:id="rId1"/>
            </p:custDataLst>
            <p:extLst>
              <p:ext uri="{D42A27DB-BD31-4B8C-83A1-F6EECF244321}">
                <p14:modId xmlns:p14="http://schemas.microsoft.com/office/powerpoint/2010/main" val="31322606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83BE32D6-C884-4D3E-8BE5-4DA223BF48C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8EA0D56-1BA5-4177-AAB4-284EE7ABFF59}"/>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2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7"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8" name="Google Shape;53;p7">
            <a:extLst>
              <a:ext uri="{FF2B5EF4-FFF2-40B4-BE49-F238E27FC236}">
                <a16:creationId xmlns:a16="http://schemas.microsoft.com/office/drawing/2014/main" id="{7916D0DF-3CC9-4290-BAC8-AFDE882B5CF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F978A5AA-B58D-4D10-9950-E06C06A83DD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6820B62B-CB4F-482D-8CF8-597E86C3B1C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63622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EFF5CD-85F6-4BB4-B91A-5049F250C4E1}"/>
              </a:ext>
            </a:extLst>
          </p:cNvPr>
          <p:cNvGraphicFramePr>
            <a:graphicFrameLocks noChangeAspect="1"/>
          </p:cNvGraphicFramePr>
          <p:nvPr userDrawn="1">
            <p:custDataLst>
              <p:tags r:id="rId1"/>
            </p:custDataLst>
            <p:extLst>
              <p:ext uri="{D42A27DB-BD31-4B8C-83A1-F6EECF244321}">
                <p14:modId xmlns:p14="http://schemas.microsoft.com/office/powerpoint/2010/main" val="3021805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21EFF5CD-85F6-4BB4-B91A-5049F250C4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ACA6835-C544-4AFA-A0EC-A91B94EBC3C2}"/>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4" name="Title 3">
            <a:extLst>
              <a:ext uri="{FF2B5EF4-FFF2-40B4-BE49-F238E27FC236}">
                <a16:creationId xmlns:a16="http://schemas.microsoft.com/office/drawing/2014/main" id="{E512CB0C-58F7-47FD-AED2-92F839262A77}"/>
              </a:ext>
            </a:extLst>
          </p:cNvPr>
          <p:cNvSpPr>
            <a:spLocks noGrp="1"/>
          </p:cNvSpPr>
          <p:nvPr>
            <p:ph type="title"/>
          </p:nvPr>
        </p:nvSpPr>
        <p:spPr>
          <a:xfrm>
            <a:off x="446914" y="484632"/>
            <a:ext cx="6258430" cy="850392"/>
          </a:xfrm>
        </p:spPr>
        <p:txBody>
          <a:bodyPr vert="horz"/>
          <a:lstStyle>
            <a:lvl1pPr>
              <a:defRPr sz="2700">
                <a:latin typeface="+mj-lt"/>
                <a:ea typeface="+mj-ea"/>
                <a:cs typeface="+mj-cs"/>
              </a:defRPr>
            </a:lvl1pPr>
          </a:lstStyle>
          <a:p>
            <a:r>
              <a:rPr lang="en-US"/>
              <a:t>Click to edit Master title style</a:t>
            </a:r>
          </a:p>
        </p:txBody>
      </p:sp>
      <p:pic>
        <p:nvPicPr>
          <p:cNvPr id="8" name="Google Shape;53;p7">
            <a:extLst>
              <a:ext uri="{FF2B5EF4-FFF2-40B4-BE49-F238E27FC236}">
                <a16:creationId xmlns:a16="http://schemas.microsoft.com/office/drawing/2014/main" id="{40A9B5B2-E5BB-439D-B0C3-687F2D044A07}"/>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143554E7-D05F-4AAC-80F1-35EE2E603A6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F0E9CACF-E35B-48F1-8FAA-9322981193D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089619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989DEF-FC1A-4867-88AF-E801C8ED4A6C}"/>
              </a:ext>
            </a:extLst>
          </p:cNvPr>
          <p:cNvGraphicFramePr>
            <a:graphicFrameLocks noChangeAspect="1"/>
          </p:cNvGraphicFramePr>
          <p:nvPr userDrawn="1">
            <p:custDataLst>
              <p:tags r:id="rId1"/>
            </p:custDataLst>
            <p:extLst>
              <p:ext uri="{D42A27DB-BD31-4B8C-83A1-F6EECF244321}">
                <p14:modId xmlns:p14="http://schemas.microsoft.com/office/powerpoint/2010/main" val="14657640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B989DEF-FC1A-4867-88AF-E801C8ED4A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itle 4"/>
          <p:cNvSpPr>
            <a:spLocks noGrp="1"/>
          </p:cNvSpPr>
          <p:nvPr>
            <p:ph type="title" hasCustomPrompt="1"/>
          </p:nvPr>
        </p:nvSpPr>
        <p:spPr>
          <a:xfrm>
            <a:off x="446915" y="2681103"/>
            <a:ext cx="3313266" cy="1495794"/>
          </a:xfrm>
          <a:prstGeom prst="rect">
            <a:avLst/>
          </a:prstGeom>
        </p:spPr>
        <p:txBody>
          <a:bodyPr vert="horz" anchor="ctr">
            <a:noAutofit/>
          </a:bodyPr>
          <a:lstStyle>
            <a:lvl1pPr>
              <a:defRPr sz="2700">
                <a:solidFill>
                  <a:schemeClr val="bg1"/>
                </a:solidFill>
                <a:latin typeface="+mj-lt"/>
                <a:ea typeface="+mj-ea"/>
                <a:cs typeface="+mj-cs"/>
                <a:sym typeface="+mj-lt"/>
              </a:defRPr>
            </a:lvl1pPr>
          </a:lstStyle>
          <a:p>
            <a:r>
              <a:rPr lang="en-US" dirty="0"/>
              <a:t>Click to add title</a:t>
            </a:r>
          </a:p>
        </p:txBody>
      </p:sp>
      <p:sp>
        <p:nvSpPr>
          <p:cNvPr id="13" name="Rectangle 12"/>
          <p:cNvSpPr/>
          <p:nvPr userDrawn="1"/>
        </p:nvSpPr>
        <p:spPr bwMode="white">
          <a:xfrm>
            <a:off x="4080764"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4" name="Google Shape;311;p30">
            <a:extLst>
              <a:ext uri="{FF2B5EF4-FFF2-40B4-BE49-F238E27FC236}">
                <a16:creationId xmlns:a16="http://schemas.microsoft.com/office/drawing/2014/main" id="{5708CA53-1E20-48AB-B1DA-892C272BC8F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7" name="TextBox 16">
            <a:extLst>
              <a:ext uri="{FF2B5EF4-FFF2-40B4-BE49-F238E27FC236}">
                <a16:creationId xmlns:a16="http://schemas.microsoft.com/office/drawing/2014/main" id="{E181AEA4-DC2A-477D-B608-8060F01825A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8" name="Google Shape;52;p7">
            <a:extLst>
              <a:ext uri="{FF2B5EF4-FFF2-40B4-BE49-F238E27FC236}">
                <a16:creationId xmlns:a16="http://schemas.microsoft.com/office/drawing/2014/main" id="{4D4F0B59-A829-4117-A351-71E821737E9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583377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1746670-7067-49A0-A1D9-2B387145EDFF}"/>
              </a:ext>
            </a:extLst>
          </p:cNvPr>
          <p:cNvGraphicFramePr>
            <a:graphicFrameLocks noChangeAspect="1"/>
          </p:cNvGraphicFramePr>
          <p:nvPr userDrawn="1">
            <p:custDataLst>
              <p:tags r:id="rId1"/>
            </p:custDataLst>
            <p:extLst>
              <p:ext uri="{D42A27DB-BD31-4B8C-83A1-F6EECF244321}">
                <p14:modId xmlns:p14="http://schemas.microsoft.com/office/powerpoint/2010/main" val="960374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A1746670-7067-49A0-A1D9-2B387145ED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Rectangle 11"/>
          <p:cNvSpPr/>
          <p:nvPr userDrawn="1"/>
        </p:nvSpPr>
        <p:spPr>
          <a:xfrm>
            <a:off x="6096000" y="0"/>
            <a:ext cx="6096001"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3" name="Picture Placeholder 18"/>
          <p:cNvSpPr>
            <a:spLocks noGrp="1"/>
          </p:cNvSpPr>
          <p:nvPr>
            <p:ph type="pic" sz="quarter" idx="14" hasCustomPrompt="1"/>
          </p:nvPr>
        </p:nvSpPr>
        <p:spPr>
          <a:xfrm>
            <a:off x="6092021" y="0"/>
            <a:ext cx="6099979"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4" name="Title 1"/>
          <p:cNvSpPr>
            <a:spLocks noGrp="1"/>
          </p:cNvSpPr>
          <p:nvPr>
            <p:ph type="title" hasCustomPrompt="1"/>
          </p:nvPr>
        </p:nvSpPr>
        <p:spPr bwMode="black">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2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166127C7-1882-4BB4-844D-7B395619D63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810BBFE1-C9F7-4E2A-9294-91A1DB7FECD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F2278792-F033-48B9-BD7F-1EE98304AF2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246648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B4C44C6-D813-4050-83A1-7BDF2A7A7E5D}"/>
              </a:ext>
            </a:extLst>
          </p:cNvPr>
          <p:cNvGraphicFramePr>
            <a:graphicFrameLocks noChangeAspect="1"/>
          </p:cNvGraphicFramePr>
          <p:nvPr userDrawn="1">
            <p:custDataLst>
              <p:tags r:id="rId1"/>
            </p:custDataLst>
            <p:extLst>
              <p:ext uri="{D42A27DB-BD31-4B8C-83A1-F6EECF244321}">
                <p14:modId xmlns:p14="http://schemas.microsoft.com/office/powerpoint/2010/main" val="36596706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8B4C44C6-D813-4050-83A1-7BDF2A7A7E5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5" name="Title 4">
            <a:extLst>
              <a:ext uri="{FF2B5EF4-FFF2-40B4-BE49-F238E27FC236}">
                <a16:creationId xmlns:a16="http://schemas.microsoft.com/office/drawing/2014/main" id="{4BCFB696-45AE-4C25-BCEE-BC1BA3B4C192}"/>
              </a:ext>
            </a:extLst>
          </p:cNvPr>
          <p:cNvSpPr>
            <a:spLocks noGrp="1"/>
          </p:cNvSpPr>
          <p:nvPr>
            <p:ph type="title"/>
          </p:nvPr>
        </p:nvSpPr>
        <p:spPr/>
        <p:txBody>
          <a:bodyPr vert="horz"/>
          <a:lstStyle>
            <a:lvl1pPr>
              <a:defRPr>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3512499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AF46D84-5C51-4757-A05F-E09F237370D1}"/>
              </a:ext>
            </a:extLst>
          </p:cNvPr>
          <p:cNvGraphicFramePr>
            <a:graphicFrameLocks noChangeAspect="1"/>
          </p:cNvGraphicFramePr>
          <p:nvPr userDrawn="1">
            <p:custDataLst>
              <p:tags r:id="rId1"/>
            </p:custDataLst>
            <p:extLst>
              <p:ext uri="{D42A27DB-BD31-4B8C-83A1-F6EECF244321}">
                <p14:modId xmlns:p14="http://schemas.microsoft.com/office/powerpoint/2010/main" val="29951351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4AF46D84-5C51-4757-A05F-E09F237370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4" name="Title 1"/>
          <p:cNvSpPr>
            <a:spLocks noGrp="1"/>
          </p:cNvSpPr>
          <p:nvPr>
            <p:ph type="title" hasCustomPrompt="1"/>
          </p:nvPr>
        </p:nvSpPr>
        <p:spPr bwMode="blackWhite">
          <a:xfrm>
            <a:off x="444616" y="1804650"/>
            <a:ext cx="6432936" cy="3286800"/>
          </a:xfrm>
          <a:prstGeom prst="rect">
            <a:avLst/>
          </a:prstGeom>
        </p:spPr>
        <p:txBody>
          <a:bodyPr vert="horz" anchor="ctr">
            <a:noAutofit/>
          </a:bodyPr>
          <a:lstStyle>
            <a:lvl1pPr>
              <a:defRPr sz="4399">
                <a:solidFill>
                  <a:schemeClr val="bg1"/>
                </a:solidFill>
                <a:latin typeface="+mj-lt"/>
                <a:ea typeface="+mj-ea"/>
                <a:cs typeface="+mj-cs"/>
                <a:sym typeface="+mj-lt"/>
              </a:defRPr>
            </a:lvl1pPr>
          </a:lstStyle>
          <a:p>
            <a:r>
              <a:rPr lang="en-US" dirty="0"/>
              <a:t>Click to edit title</a:t>
            </a:r>
          </a:p>
        </p:txBody>
      </p:sp>
      <p:pic>
        <p:nvPicPr>
          <p:cNvPr id="8" name="Google Shape;311;p30">
            <a:extLst>
              <a:ext uri="{FF2B5EF4-FFF2-40B4-BE49-F238E27FC236}">
                <a16:creationId xmlns:a16="http://schemas.microsoft.com/office/drawing/2014/main" id="{62DE233E-C075-4BF4-9615-F8ED488E0A5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216E6583-41CF-45B0-9638-1882A125D89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8ACA3DFD-B2D5-4562-851E-07EC7B497914}"/>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6806668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3DBE414-D42A-4387-BBD4-807FE8B4C106}"/>
              </a:ext>
            </a:extLst>
          </p:cNvPr>
          <p:cNvGraphicFramePr>
            <a:graphicFrameLocks noChangeAspect="1"/>
          </p:cNvGraphicFramePr>
          <p:nvPr userDrawn="1">
            <p:custDataLst>
              <p:tags r:id="rId1"/>
            </p:custDataLst>
            <p:extLst>
              <p:ext uri="{D42A27DB-BD31-4B8C-83A1-F6EECF244321}">
                <p14:modId xmlns:p14="http://schemas.microsoft.com/office/powerpoint/2010/main" val="38433844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03DBE414-D42A-4387-BBD4-807FE8B4C10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E950D21F-02FC-4E58-A302-E762B2BF4DEC}"/>
              </a:ext>
            </a:extLst>
          </p:cNvPr>
          <p:cNvSpPr/>
          <p:nvPr userDrawn="1">
            <p:custDataLst>
              <p:tags r:id="rId2"/>
            </p:custDataLst>
          </p:nvPr>
        </p:nvSpPr>
        <p:spPr>
          <a:xfrm>
            <a:off x="1"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16"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Title 2">
            <a:extLst>
              <a:ext uri="{FF2B5EF4-FFF2-40B4-BE49-F238E27FC236}">
                <a16:creationId xmlns:a16="http://schemas.microsoft.com/office/drawing/2014/main" id="{7D26773A-281A-4429-90D6-7DE21C6592F4}"/>
              </a:ext>
            </a:extLst>
          </p:cNvPr>
          <p:cNvSpPr>
            <a:spLocks noGrp="1"/>
          </p:cNvSpPr>
          <p:nvPr>
            <p:ph type="title" hasCustomPrompt="1"/>
          </p:nvPr>
        </p:nvSpPr>
        <p:spPr>
          <a:xfrm>
            <a:off x="444616" y="2764205"/>
            <a:ext cx="2664023" cy="1314311"/>
          </a:xfrm>
        </p:spPr>
        <p:txBody>
          <a:bodyPr vert="horz" anchor="ctr" anchorCtr="0">
            <a:noAutofit/>
          </a:bodyPr>
          <a:lstStyle>
            <a:lvl1pPr>
              <a:defRPr sz="2700" baseline="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406B3F26-5021-4258-BF62-6CFEA35F630A}"/>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C6AE4301-0410-49A3-B785-E8EB9CCDB2EA}"/>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222834C0-5BF7-497B-A8F6-F3587FAD7444}"/>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42536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FA60057-7967-4408-98CE-05674DA159E7}"/>
              </a:ext>
            </a:extLst>
          </p:cNvPr>
          <p:cNvGraphicFramePr>
            <a:graphicFrameLocks noChangeAspect="1"/>
          </p:cNvGraphicFramePr>
          <p:nvPr userDrawn="1">
            <p:custDataLst>
              <p:tags r:id="rId1"/>
            </p:custDataLst>
            <p:extLst>
              <p:ext uri="{D42A27DB-BD31-4B8C-83A1-F6EECF244321}">
                <p14:modId xmlns:p14="http://schemas.microsoft.com/office/powerpoint/2010/main" val="37846771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1FA60057-7967-4408-98CE-05674DA159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3" name="Title 2"/>
          <p:cNvSpPr>
            <a:spLocks noGrp="1"/>
          </p:cNvSpPr>
          <p:nvPr>
            <p:ph type="title" hasCustomPrompt="1"/>
          </p:nvPr>
        </p:nvSpPr>
        <p:spPr>
          <a:xfrm>
            <a:off x="444616" y="2764205"/>
            <a:ext cx="2664023" cy="1314311"/>
          </a:xfrm>
        </p:spPr>
        <p:txBody>
          <a:bodyPr vert="horz" anchor="ctr" anchorCtr="0">
            <a:noAutofit/>
          </a:bodyPr>
          <a:lstStyle>
            <a:lvl1pPr>
              <a:defRPr sz="2700" baseline="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7" name="Google Shape;311;p30">
            <a:extLst>
              <a:ext uri="{FF2B5EF4-FFF2-40B4-BE49-F238E27FC236}">
                <a16:creationId xmlns:a16="http://schemas.microsoft.com/office/drawing/2014/main" id="{01AB0143-4BAA-41D7-B1F5-9CA030159D2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F245F1B9-D9B4-40E1-A4BB-774D40E244D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4A62BF9B-3ABF-45F1-B61A-CCA6BDD408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3746360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0755506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324" imgH="324" progId="TCLayout.ActiveDocument.1">
                  <p:embed/>
                </p:oleObj>
              </mc:Choice>
              <mc:Fallback>
                <p:oleObj name="think-cell Slide" r:id="rId4" imgW="324" imgH="324"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8F2D766-7D11-4E25-ADE1-FF85C54416F0}"/>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399" b="0" i="0" baseline="0" dirty="0">
              <a:solidFill>
                <a:srgbClr val="FFFFFF"/>
              </a:solidFill>
              <a:latin typeface="+mn-lt"/>
              <a:ea typeface="+mn-ea"/>
              <a:cs typeface="+mn-cs"/>
              <a:sym typeface="Arial" panose="020B0604020202020204" pitchFamily="34" charset="0"/>
            </a:endParaRP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3" name="Pentagon 3"/>
          <p:cNvSpPr/>
          <p:nvPr userDrawn="1"/>
        </p:nvSpPr>
        <p:spPr bwMode="white">
          <a:xfrm>
            <a:off x="2"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chemeClr val="tx1"/>
                </a:solidFill>
                <a:latin typeface="+mj-lt"/>
                <a:ea typeface="+mj-ea"/>
                <a:cs typeface="+mj-cs"/>
                <a:sym typeface="+mj-lt"/>
              </a:defRPr>
            </a:lvl1pPr>
          </a:lstStyle>
          <a:p>
            <a:r>
              <a:rPr lang="en-US" dirty="0"/>
              <a:t>Click to add title</a:t>
            </a:r>
          </a:p>
        </p:txBody>
      </p:sp>
      <p:pic>
        <p:nvPicPr>
          <p:cNvPr id="9" name="Google Shape;53;p7">
            <a:extLst>
              <a:ext uri="{FF2B5EF4-FFF2-40B4-BE49-F238E27FC236}">
                <a16:creationId xmlns:a16="http://schemas.microsoft.com/office/drawing/2014/main" id="{B4DDD3A7-4EDC-446B-9A10-B0C163F400D5}"/>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5A4229D0-68BF-4DA5-BF19-CF1E18E280F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B72DF810-F109-47C9-841F-E4D24717C1C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7911232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315172F-77C8-47EB-857F-39BB273F6A45}"/>
              </a:ext>
            </a:extLst>
          </p:cNvPr>
          <p:cNvGraphicFramePr>
            <a:graphicFrameLocks noChangeAspect="1"/>
          </p:cNvGraphicFramePr>
          <p:nvPr userDrawn="1">
            <p:custDataLst>
              <p:tags r:id="rId1"/>
            </p:custDataLst>
            <p:extLst>
              <p:ext uri="{D42A27DB-BD31-4B8C-83A1-F6EECF244321}">
                <p14:modId xmlns:p14="http://schemas.microsoft.com/office/powerpoint/2010/main" val="28677456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7315172F-77C8-47EB-857F-39BB273F6A4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7" name="Google Shape;311;p30">
            <a:extLst>
              <a:ext uri="{FF2B5EF4-FFF2-40B4-BE49-F238E27FC236}">
                <a16:creationId xmlns:a16="http://schemas.microsoft.com/office/drawing/2014/main" id="{34F19B14-70CD-4A8A-8E1E-F8176DD14472}"/>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497CEB4D-7134-4E6B-821C-1481379E1CBB}"/>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F693293F-8807-4E9C-B45A-85B097AFA1D6}"/>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4011942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9844B7D-52BD-4F06-8E7A-614287B97240}"/>
              </a:ext>
            </a:extLst>
          </p:cNvPr>
          <p:cNvGraphicFramePr>
            <a:graphicFrameLocks noChangeAspect="1"/>
          </p:cNvGraphicFramePr>
          <p:nvPr userDrawn="1">
            <p:custDataLst>
              <p:tags r:id="rId1"/>
            </p:custDataLst>
            <p:extLst>
              <p:ext uri="{D42A27DB-BD31-4B8C-83A1-F6EECF244321}">
                <p14:modId xmlns:p14="http://schemas.microsoft.com/office/powerpoint/2010/main" val="32807760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59844B7D-52BD-4F06-8E7A-614287B9724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504BDEA-3ABF-47FA-BCA9-F25934DD8D46}"/>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8"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4" name="Pentagon 8"/>
          <p:cNvSpPr/>
          <p:nvPr userDrawn="1"/>
        </p:nvSpPr>
        <p:spPr bwMode="white">
          <a:xfrm>
            <a:off x="1"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4" name="Title 3">
            <a:extLst>
              <a:ext uri="{FF2B5EF4-FFF2-40B4-BE49-F238E27FC236}">
                <a16:creationId xmlns:a16="http://schemas.microsoft.com/office/drawing/2014/main" id="{F702BFEC-9C6D-4F4A-8E4A-A05A2231D9BA}"/>
              </a:ext>
            </a:extLst>
          </p:cNvPr>
          <p:cNvSpPr>
            <a:spLocks noGrp="1"/>
          </p:cNvSpPr>
          <p:nvPr>
            <p:ph type="title" hasCustomPrompt="1"/>
          </p:nvPr>
        </p:nvSpPr>
        <p:spPr>
          <a:xfrm>
            <a:off x="446914" y="484632"/>
            <a:ext cx="4674017" cy="850392"/>
          </a:xfrm>
        </p:spPr>
        <p:txBody>
          <a:bodyPr vert="horz"/>
          <a:lstStyle>
            <a:lvl1pPr>
              <a:defRPr sz="2700">
                <a:latin typeface="+mj-lt"/>
                <a:ea typeface="+mj-ea"/>
                <a:cs typeface="+mj-cs"/>
              </a:defRPr>
            </a:lvl1pPr>
          </a:lstStyle>
          <a:p>
            <a:r>
              <a:rPr lang="en-US" dirty="0"/>
              <a:t>Click to add title style</a:t>
            </a:r>
          </a:p>
        </p:txBody>
      </p:sp>
      <p:pic>
        <p:nvPicPr>
          <p:cNvPr id="8" name="Google Shape;53;p7">
            <a:extLst>
              <a:ext uri="{FF2B5EF4-FFF2-40B4-BE49-F238E27FC236}">
                <a16:creationId xmlns:a16="http://schemas.microsoft.com/office/drawing/2014/main" id="{D210864C-30D4-40C5-81F1-7F578080091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4629B77F-683C-4025-8243-81237DF76D1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464911E4-67FA-48FF-99AD-A728E5C4A88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6552113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FDF04B-D838-41F6-9EA1-DE3F62EEE68B}"/>
              </a:ext>
            </a:extLst>
          </p:cNvPr>
          <p:cNvGraphicFramePr>
            <a:graphicFrameLocks noChangeAspect="1"/>
          </p:cNvGraphicFramePr>
          <p:nvPr userDrawn="1">
            <p:custDataLst>
              <p:tags r:id="rId1"/>
            </p:custDataLst>
            <p:extLst>
              <p:ext uri="{D42A27DB-BD31-4B8C-83A1-F6EECF244321}">
                <p14:modId xmlns:p14="http://schemas.microsoft.com/office/powerpoint/2010/main" val="6587923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8FDF04B-D838-41F6-9EA1-DE3F62EEE68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1"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1702C608-189F-4EEA-9447-30E301E9036C}"/>
              </a:ext>
            </a:extLst>
          </p:cNvPr>
          <p:cNvSpPr>
            <a:spLocks noGrp="1"/>
          </p:cNvSpPr>
          <p:nvPr>
            <p:ph type="title" hasCustomPrompt="1"/>
          </p:nvPr>
        </p:nvSpPr>
        <p:spPr>
          <a:xfrm>
            <a:off x="446914" y="484632"/>
            <a:ext cx="4674017" cy="850392"/>
          </a:xfrm>
        </p:spPr>
        <p:txBody>
          <a:bodyPr vert="horz"/>
          <a:lstStyle>
            <a:lvl1pPr>
              <a:defRPr sz="2700">
                <a:solidFill>
                  <a:schemeClr val="bg1"/>
                </a:solidFill>
                <a:latin typeface="+mj-lt"/>
                <a:ea typeface="+mj-ea"/>
                <a:cs typeface="+mj-cs"/>
              </a:defRPr>
            </a:lvl1pPr>
          </a:lstStyle>
          <a:p>
            <a:r>
              <a:rPr lang="en-US" dirty="0"/>
              <a:t>Click to add title style</a:t>
            </a:r>
          </a:p>
        </p:txBody>
      </p:sp>
      <p:pic>
        <p:nvPicPr>
          <p:cNvPr id="7" name="Google Shape;311;p30">
            <a:extLst>
              <a:ext uri="{FF2B5EF4-FFF2-40B4-BE49-F238E27FC236}">
                <a16:creationId xmlns:a16="http://schemas.microsoft.com/office/drawing/2014/main" id="{A0F8C6CB-43BC-42E9-91A4-A5E73586FD0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32FCFCA1-4143-406A-836B-0574AC817EA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714261B3-54E8-4BAD-BC87-A0B6CB20922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9903833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BB83FB2-C959-4CDE-B7FF-4C95EF086993}"/>
              </a:ext>
            </a:extLst>
          </p:cNvPr>
          <p:cNvGraphicFramePr>
            <a:graphicFrameLocks noChangeAspect="1"/>
          </p:cNvGraphicFramePr>
          <p:nvPr userDrawn="1">
            <p:custDataLst>
              <p:tags r:id="rId1"/>
            </p:custDataLst>
            <p:extLst>
              <p:ext uri="{D42A27DB-BD31-4B8C-83A1-F6EECF244321}">
                <p14:modId xmlns:p14="http://schemas.microsoft.com/office/powerpoint/2010/main" val="2643859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BBB83FB2-C959-4CDE-B7FF-4C95EF0869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5B2FB4D-224E-40AE-B13F-837E4F1E899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4" name="Title 3">
            <a:extLst>
              <a:ext uri="{FF2B5EF4-FFF2-40B4-BE49-F238E27FC236}">
                <a16:creationId xmlns:a16="http://schemas.microsoft.com/office/drawing/2014/main" id="{A1F520C1-C718-4512-BCBC-192F50821906}"/>
              </a:ext>
            </a:extLst>
          </p:cNvPr>
          <p:cNvSpPr>
            <a:spLocks noGrp="1"/>
          </p:cNvSpPr>
          <p:nvPr>
            <p:ph type="title"/>
          </p:nvPr>
        </p:nvSpPr>
        <p:spPr>
          <a:xfrm>
            <a:off x="446914" y="484632"/>
            <a:ext cx="6258430" cy="850392"/>
          </a:xfrm>
        </p:spPr>
        <p:txBody>
          <a:bodyPr vert="horz"/>
          <a:lstStyle>
            <a:lvl1pPr>
              <a:defRPr sz="2700">
                <a:latin typeface="+mj-lt"/>
                <a:ea typeface="+mj-ea"/>
                <a:cs typeface="+mj-cs"/>
              </a:defRPr>
            </a:lvl1pPr>
          </a:lstStyle>
          <a:p>
            <a:r>
              <a:rPr lang="en-US"/>
              <a:t>Click to edit Master title style</a:t>
            </a:r>
          </a:p>
        </p:txBody>
      </p:sp>
      <p:pic>
        <p:nvPicPr>
          <p:cNvPr id="8" name="Google Shape;53;p7">
            <a:extLst>
              <a:ext uri="{FF2B5EF4-FFF2-40B4-BE49-F238E27FC236}">
                <a16:creationId xmlns:a16="http://schemas.microsoft.com/office/drawing/2014/main" id="{3D561E0B-3110-4D09-A86F-CE99F899F2D2}"/>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CC936A57-250D-42F2-B041-EA1203A5AE4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F7D1C1E8-8CFE-4A7E-BE87-BDC896DDB0DD}"/>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341552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725DC5B-2BF9-43CA-A825-AB94855763BA}"/>
              </a:ext>
            </a:extLst>
          </p:cNvPr>
          <p:cNvGraphicFramePr>
            <a:graphicFrameLocks noChangeAspect="1"/>
          </p:cNvGraphicFramePr>
          <p:nvPr userDrawn="1">
            <p:custDataLst>
              <p:tags r:id="rId1"/>
            </p:custDataLst>
            <p:extLst>
              <p:ext uri="{D42A27DB-BD31-4B8C-83A1-F6EECF244321}">
                <p14:modId xmlns:p14="http://schemas.microsoft.com/office/powerpoint/2010/main" val="16619565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4725DC5B-2BF9-43CA-A825-AB94855763B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07C8405A-F1F8-422E-B728-F5F3590F0C6E}"/>
              </a:ext>
            </a:extLst>
          </p:cNvPr>
          <p:cNvSpPr>
            <a:spLocks noGrp="1"/>
          </p:cNvSpPr>
          <p:nvPr>
            <p:ph type="title"/>
          </p:nvPr>
        </p:nvSpPr>
        <p:spPr>
          <a:xfrm>
            <a:off x="446914" y="484632"/>
            <a:ext cx="6258430" cy="850392"/>
          </a:xfrm>
        </p:spPr>
        <p:txBody>
          <a:bodyPr vert="horz"/>
          <a:lstStyle>
            <a:lvl1pPr>
              <a:defRPr sz="2700">
                <a:solidFill>
                  <a:schemeClr val="bg1"/>
                </a:solidFill>
                <a:latin typeface="+mj-lt"/>
                <a:ea typeface="+mj-ea"/>
                <a:cs typeface="+mj-cs"/>
              </a:defRPr>
            </a:lvl1pPr>
          </a:lstStyle>
          <a:p>
            <a:r>
              <a:rPr lang="en-US" dirty="0"/>
              <a:t>Click to edit Master title style</a:t>
            </a:r>
          </a:p>
        </p:txBody>
      </p:sp>
      <p:pic>
        <p:nvPicPr>
          <p:cNvPr id="7" name="Google Shape;311;p30">
            <a:extLst>
              <a:ext uri="{FF2B5EF4-FFF2-40B4-BE49-F238E27FC236}">
                <a16:creationId xmlns:a16="http://schemas.microsoft.com/office/drawing/2014/main" id="{9DD794EF-10A6-4A6B-A309-28576CCB733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63B0B65B-58DC-4364-98EF-8438858644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08F2CEAD-80F7-4B37-B479-10A5A8D4B5F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4467655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F927D48-16FF-4E13-AA86-7BCDC55914CE}"/>
              </a:ext>
            </a:extLst>
          </p:cNvPr>
          <p:cNvGraphicFramePr>
            <a:graphicFrameLocks noChangeAspect="1"/>
          </p:cNvGraphicFramePr>
          <p:nvPr userDrawn="1">
            <p:custDataLst>
              <p:tags r:id="rId1"/>
            </p:custDataLst>
            <p:extLst>
              <p:ext uri="{D42A27DB-BD31-4B8C-83A1-F6EECF244321}">
                <p14:modId xmlns:p14="http://schemas.microsoft.com/office/powerpoint/2010/main" val="22946339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5" name="Object 4" hidden="1">
                        <a:extLst>
                          <a:ext uri="{FF2B5EF4-FFF2-40B4-BE49-F238E27FC236}">
                            <a16:creationId xmlns:a16="http://schemas.microsoft.com/office/drawing/2014/main" id="{EF927D48-16FF-4E13-AA86-7BCDC55914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8" name="Title 1"/>
          <p:cNvSpPr>
            <a:spLocks noGrp="1"/>
          </p:cNvSpPr>
          <p:nvPr>
            <p:ph type="title" hasCustomPrompt="1"/>
          </p:nvPr>
        </p:nvSpPr>
        <p:spPr>
          <a:xfrm>
            <a:off x="444616" y="3826333"/>
            <a:ext cx="11299593" cy="1606550"/>
          </a:xfr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pic>
        <p:nvPicPr>
          <p:cNvPr id="6" name="Google Shape;311;p30">
            <a:extLst>
              <a:ext uri="{FF2B5EF4-FFF2-40B4-BE49-F238E27FC236}">
                <a16:creationId xmlns:a16="http://schemas.microsoft.com/office/drawing/2014/main" id="{A75A1F79-C9EE-46EE-890C-4D9336D6CB3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D9BFDAEC-8CD9-40C8-A6DF-9B0712771A0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C8F866A0-02AA-4177-8E5E-F7516671831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7604074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11391017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Tree>
    <p:extLst>
      <p:ext uri="{BB962C8B-B14F-4D97-AF65-F5344CB8AC3E}">
        <p14:creationId xmlns:p14="http://schemas.microsoft.com/office/powerpoint/2010/main" val="23494658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85131F3-9541-4573-82DB-45C29170C7FF}"/>
              </a:ext>
            </a:extLst>
          </p:cNvPr>
          <p:cNvGraphicFramePr>
            <a:graphicFrameLocks noChangeAspect="1"/>
          </p:cNvGraphicFramePr>
          <p:nvPr userDrawn="1">
            <p:custDataLst>
              <p:tags r:id="rId1"/>
            </p:custDataLst>
            <p:extLst>
              <p:ext uri="{D42A27DB-BD31-4B8C-83A1-F6EECF244321}">
                <p14:modId xmlns:p14="http://schemas.microsoft.com/office/powerpoint/2010/main" val="2976309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285131F3-9541-4573-82DB-45C29170C7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2E6F257-1C97-4DC7-9AE3-772FB354764B}"/>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6" name="Rectangle 5"/>
          <p:cNvSpPr/>
          <p:nvPr userDrawn="1"/>
        </p:nvSpPr>
        <p:spPr bwMode="white">
          <a:xfrm>
            <a:off x="444616" y="625475"/>
            <a:ext cx="932688" cy="93268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444616" y="3826333"/>
            <a:ext cx="11299593" cy="1606550"/>
          </a:xfrm>
          <a:prstGeom prst="rect">
            <a:avLst/>
          </a:prstGeo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big statement text</a:t>
            </a:r>
          </a:p>
        </p:txBody>
      </p:sp>
    </p:spTree>
    <p:extLst>
      <p:ext uri="{BB962C8B-B14F-4D97-AF65-F5344CB8AC3E}">
        <p14:creationId xmlns:p14="http://schemas.microsoft.com/office/powerpoint/2010/main" val="30218400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27128151"/>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9" name="Freeform 58"/>
          <p:cNvSpPr>
            <a:spLocks/>
          </p:cNvSpPr>
          <p:nvPr/>
        </p:nvSpPr>
        <p:spPr bwMode="white">
          <a:xfrm flipH="1">
            <a:off x="1" y="2"/>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accent2"/>
          </a:solidFill>
          <a:ln>
            <a:noFill/>
          </a:ln>
          <a:effectLst/>
        </p:spPr>
        <p:txBody>
          <a:bodyPr vert="horz" wrap="square" lIns="91416" tIns="45708" rIns="91416" bIns="45708" numCol="1" anchor="t" anchorCtr="0" compatLnSpc="1">
            <a:prstTxWarp prst="textNoShape">
              <a:avLst/>
            </a:prstTxWarp>
            <a:noAutofit/>
          </a:bodyPr>
          <a:lstStyle/>
          <a:p>
            <a:endParaRPr lang="en-US" sz="1799" dirty="0">
              <a:latin typeface="+mn-lt"/>
              <a:ea typeface="+mn-ea"/>
              <a:cs typeface="+mn-cs"/>
              <a:sym typeface="+mn-lt"/>
            </a:endParaRPr>
          </a:p>
        </p:txBody>
      </p:sp>
      <p:pic>
        <p:nvPicPr>
          <p:cNvPr id="5" name="Google Shape;311;p30">
            <a:extLst>
              <a:ext uri="{FF2B5EF4-FFF2-40B4-BE49-F238E27FC236}">
                <a16:creationId xmlns:a16="http://schemas.microsoft.com/office/drawing/2014/main" id="{5C132BB6-501A-4D6B-B267-97635A7F30A5}"/>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C3183D38-B7AF-4368-9119-30E07FFAF8E1}"/>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2B4D6317-55AA-46C9-AD34-F0683936E736}"/>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1241059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0AEB7E9-A02B-4032-A3AE-FE4B2959481E}"/>
              </a:ext>
            </a:extLst>
          </p:cNvPr>
          <p:cNvGraphicFramePr>
            <a:graphicFrameLocks noChangeAspect="1"/>
          </p:cNvGraphicFramePr>
          <p:nvPr userDrawn="1">
            <p:custDataLst>
              <p:tags r:id="rId1"/>
            </p:custDataLst>
            <p:extLst>
              <p:ext uri="{D42A27DB-BD31-4B8C-83A1-F6EECF244321}">
                <p14:modId xmlns:p14="http://schemas.microsoft.com/office/powerpoint/2010/main" val="166029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E0AEB7E9-A02B-4032-A3AE-FE4B295948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36B1D130-4181-404F-8302-B3BBBAA43E0F}"/>
              </a:ext>
            </a:extLst>
          </p:cNvPr>
          <p:cNvSpPr>
            <a:spLocks noGrp="1"/>
          </p:cNvSpPr>
          <p:nvPr>
            <p:ph type="title"/>
          </p:nvPr>
        </p:nvSpPr>
        <p:spPr/>
        <p:txBody>
          <a:bodyPr vert="horz"/>
          <a:lstStyle>
            <a:lvl1pPr>
              <a:defRPr sz="2700">
                <a:solidFill>
                  <a:schemeClr val="bg1"/>
                </a:solidFill>
                <a:latin typeface="+mj-lt"/>
                <a:ea typeface="+mj-ea"/>
                <a:cs typeface="+mj-cs"/>
              </a:defRPr>
            </a:lvl1pPr>
          </a:lstStyle>
          <a:p>
            <a:r>
              <a:rPr lang="en-US"/>
              <a:t>Click to edit Master title style</a:t>
            </a:r>
          </a:p>
        </p:txBody>
      </p:sp>
      <p:pic>
        <p:nvPicPr>
          <p:cNvPr id="5" name="Google Shape;311;p30">
            <a:extLst>
              <a:ext uri="{FF2B5EF4-FFF2-40B4-BE49-F238E27FC236}">
                <a16:creationId xmlns:a16="http://schemas.microsoft.com/office/drawing/2014/main" id="{9CAA5933-AF74-4BA1-ACFB-19CDC0C2174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9ABEB892-A507-4648-BD87-90CC15FE794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52C6BF50-C863-492D-AF84-F0E91F33C3B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2118777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A6AD839-1874-49C5-83FB-72234D459323}"/>
              </a:ext>
            </a:extLst>
          </p:cNvPr>
          <p:cNvGraphicFramePr>
            <a:graphicFrameLocks noChangeAspect="1"/>
          </p:cNvGraphicFramePr>
          <p:nvPr userDrawn="1">
            <p:custDataLst>
              <p:tags r:id="rId1"/>
            </p:custDataLst>
            <p:extLst>
              <p:ext uri="{D42A27DB-BD31-4B8C-83A1-F6EECF244321}">
                <p14:modId xmlns:p14="http://schemas.microsoft.com/office/powerpoint/2010/main" val="17926674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CA6AD839-1874-49C5-83FB-72234D4593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182286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34BFC2D-7AFC-4B68-83C4-2DD649FED41C}"/>
              </a:ext>
            </a:extLst>
          </p:cNvPr>
          <p:cNvGraphicFramePr>
            <a:graphicFrameLocks noChangeAspect="1"/>
          </p:cNvGraphicFramePr>
          <p:nvPr userDrawn="1">
            <p:custDataLst>
              <p:tags r:id="rId1"/>
            </p:custDataLst>
            <p:extLst>
              <p:ext uri="{D42A27DB-BD31-4B8C-83A1-F6EECF244321}">
                <p14:modId xmlns:p14="http://schemas.microsoft.com/office/powerpoint/2010/main" val="9473717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534BFC2D-7AFC-4B68-83C4-2DD649FED41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4" name="Google Shape;311;p30">
            <a:extLst>
              <a:ext uri="{FF2B5EF4-FFF2-40B4-BE49-F238E27FC236}">
                <a16:creationId xmlns:a16="http://schemas.microsoft.com/office/drawing/2014/main" id="{0729970A-160B-40D7-BFC0-06E2B4E9A0C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5" name="TextBox 4">
            <a:extLst>
              <a:ext uri="{FF2B5EF4-FFF2-40B4-BE49-F238E27FC236}">
                <a16:creationId xmlns:a16="http://schemas.microsoft.com/office/drawing/2014/main" id="{3C4F4559-72AA-4F21-8170-A490A2A7407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6" name="Google Shape;52;p7">
            <a:extLst>
              <a:ext uri="{FF2B5EF4-FFF2-40B4-BE49-F238E27FC236}">
                <a16:creationId xmlns:a16="http://schemas.microsoft.com/office/drawing/2014/main" id="{3DF6E510-7FBD-4ACF-9D6A-89C24755DFE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5753906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4E53DB7-8CD6-42F0-9A4D-6D33E7483B42}"/>
              </a:ext>
            </a:extLst>
          </p:cNvPr>
          <p:cNvGraphicFramePr>
            <a:graphicFrameLocks noChangeAspect="1"/>
          </p:cNvGraphicFramePr>
          <p:nvPr userDrawn="1">
            <p:custDataLst>
              <p:tags r:id="rId1"/>
            </p:custDataLst>
            <p:extLst>
              <p:ext uri="{D42A27DB-BD31-4B8C-83A1-F6EECF244321}">
                <p14:modId xmlns:p14="http://schemas.microsoft.com/office/powerpoint/2010/main" val="61474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54E53DB7-8CD6-42F0-9A4D-6D33E7483B4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grpSp>
        <p:nvGrpSpPr>
          <p:cNvPr id="2" name="Group 1">
            <a:extLst>
              <a:ext uri="{FF2B5EF4-FFF2-40B4-BE49-F238E27FC236}">
                <a16:creationId xmlns:a16="http://schemas.microsoft.com/office/drawing/2014/main" id="{05AE6488-8235-45D5-979F-7FDD26AC830E}"/>
              </a:ext>
            </a:extLst>
          </p:cNvPr>
          <p:cNvGrpSpPr/>
          <p:nvPr userDrawn="1"/>
        </p:nvGrpSpPr>
        <p:grpSpPr>
          <a:xfrm>
            <a:off x="-599" y="0"/>
            <a:ext cx="12193200" cy="6858000"/>
            <a:chOff x="-600" y="0"/>
            <a:chExt cx="12190025" cy="6858000"/>
          </a:xfrm>
        </p:grpSpPr>
        <p:grpSp>
          <p:nvGrpSpPr>
            <p:cNvPr id="126" name="Group 125">
              <a:extLst>
                <a:ext uri="{FF2B5EF4-FFF2-40B4-BE49-F238E27FC236}">
                  <a16:creationId xmlns:a16="http://schemas.microsoft.com/office/drawing/2014/main" id="{A8EE8222-38EC-4757-82AB-45116DC5D457}"/>
                </a:ext>
              </a:extLst>
            </p:cNvPr>
            <p:cNvGrpSpPr/>
            <p:nvPr userDrawn="1"/>
          </p:nvGrpSpPr>
          <p:grpSpPr>
            <a:xfrm>
              <a:off x="0" y="0"/>
              <a:ext cx="12188825" cy="6858000"/>
              <a:chOff x="0" y="0"/>
              <a:chExt cx="12188825" cy="6858000"/>
            </a:xfrm>
          </p:grpSpPr>
          <p:sp>
            <p:nvSpPr>
              <p:cNvPr id="127" name="Whitespace measure">
                <a:extLst>
                  <a:ext uri="{FF2B5EF4-FFF2-40B4-BE49-F238E27FC236}">
                    <a16:creationId xmlns:a16="http://schemas.microsoft.com/office/drawing/2014/main" id="{7F9BD9F4-A994-4158-9DDF-5508DED027DA}"/>
                  </a:ext>
                </a:extLst>
              </p:cNvPr>
              <p:cNvSpPr>
                <a:spLocks noChangeArrowheads="1"/>
              </p:cNvSpPr>
              <p:nvPr userDrawn="1"/>
            </p:nvSpPr>
            <p:spPr bwMode="auto">
              <a:xfrm>
                <a:off x="446798" y="0"/>
                <a:ext cx="11292840" cy="484188"/>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8" name="Whitespace measure">
                <a:extLst>
                  <a:ext uri="{FF2B5EF4-FFF2-40B4-BE49-F238E27FC236}">
                    <a16:creationId xmlns:a16="http://schemas.microsoft.com/office/drawing/2014/main" id="{3422323E-C9A7-4FE4-AEA7-8616607B438F}"/>
                  </a:ext>
                </a:extLst>
              </p:cNvPr>
              <p:cNvSpPr>
                <a:spLocks noChangeArrowheads="1"/>
              </p:cNvSpPr>
              <p:nvPr userDrawn="1"/>
            </p:nvSpPr>
            <p:spPr bwMode="auto">
              <a:xfrm>
                <a:off x="0"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9" name="Whitespace measure">
                <a:extLst>
                  <a:ext uri="{FF2B5EF4-FFF2-40B4-BE49-F238E27FC236}">
                    <a16:creationId xmlns:a16="http://schemas.microsoft.com/office/drawing/2014/main" id="{B189186E-3B64-46CA-AFE8-EE3C1B0C2AB7}"/>
                  </a:ext>
                </a:extLst>
              </p:cNvPr>
              <p:cNvSpPr>
                <a:spLocks noChangeArrowheads="1"/>
              </p:cNvSpPr>
              <p:nvPr userDrawn="1"/>
            </p:nvSpPr>
            <p:spPr bwMode="auto">
              <a:xfrm>
                <a:off x="11742425"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30" name="Whitespace measure">
                <a:extLst>
                  <a:ext uri="{FF2B5EF4-FFF2-40B4-BE49-F238E27FC236}">
                    <a16:creationId xmlns:a16="http://schemas.microsoft.com/office/drawing/2014/main" id="{7939E64B-3603-4A0C-A815-60B7D2BC4ABA}"/>
                  </a:ext>
                </a:extLst>
              </p:cNvPr>
              <p:cNvSpPr>
                <a:spLocks noChangeArrowheads="1"/>
              </p:cNvSpPr>
              <p:nvPr userDrawn="1"/>
            </p:nvSpPr>
            <p:spPr bwMode="auto">
              <a:xfrm>
                <a:off x="446798" y="6160416"/>
                <a:ext cx="11292840" cy="697584"/>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3" name="Slide edges"/>
            <p:cNvSpPr>
              <a:spLocks/>
            </p:cNvSpPr>
            <p:nvPr/>
          </p:nvSpPr>
          <p:spPr bwMode="auto">
            <a:xfrm>
              <a:off x="-600" y="0"/>
              <a:ext cx="12190025"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55" name="Baselines / anchors">
              <a:extLst>
                <a:ext uri="{FF2B5EF4-FFF2-40B4-BE49-F238E27FC236}">
                  <a16:creationId xmlns:a16="http://schemas.microsoft.com/office/drawing/2014/main" id="{0E7128BA-DA60-462B-93F2-93665206275D}"/>
                </a:ext>
              </a:extLst>
            </p:cNvPr>
            <p:cNvGrpSpPr/>
            <p:nvPr userDrawn="1"/>
          </p:nvGrpSpPr>
          <p:grpSpPr>
            <a:xfrm>
              <a:off x="-600" y="484632"/>
              <a:ext cx="12190025" cy="5245398"/>
              <a:chOff x="12623800" y="622800"/>
              <a:chExt cx="11176000" cy="5245398"/>
            </a:xfrm>
          </p:grpSpPr>
          <p:cxnSp>
            <p:nvCxnSpPr>
              <p:cNvPr id="93" name="Straight Connector 92">
                <a:extLst>
                  <a:ext uri="{FF2B5EF4-FFF2-40B4-BE49-F238E27FC236}">
                    <a16:creationId xmlns:a16="http://schemas.microsoft.com/office/drawing/2014/main" id="{DA715087-1A29-4327-BF42-746AEF7FC825}"/>
                  </a:ext>
                </a:extLst>
              </p:cNvPr>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6B43B2C-51F2-49E6-9EE1-3822B07FB50F}"/>
                  </a:ext>
                </a:extLst>
              </p:cNvPr>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14E1D18-477C-4C4C-8C76-703D738BCE16}"/>
                  </a:ext>
                </a:extLst>
              </p:cNvPr>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4B52E41-0CEF-4743-BADD-300DCA7E2FC2}"/>
                  </a:ext>
                </a:extLst>
              </p:cNvPr>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C97AE74-FDCA-41C2-BA22-9E1B551FC0B4}"/>
                  </a:ext>
                </a:extLst>
              </p:cNvPr>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4BE8B7E-C168-4A39-AF23-D2BD3D3076B4}"/>
                  </a:ext>
                </a:extLst>
              </p:cNvPr>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5A0A9FB3-0EE7-47AB-B216-03C0D945CDE1}"/>
                  </a:ext>
                </a:extLst>
              </p:cNvPr>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0F29BC8-047A-438C-B8E3-51596142C323}"/>
                  </a:ext>
                </a:extLst>
              </p:cNvPr>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07DF22E-31F1-4771-8C95-1B15BA61936D}"/>
                  </a:ext>
                </a:extLst>
              </p:cNvPr>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A45959B8-0C7A-4912-9A78-6130502B2179}"/>
                  </a:ext>
                </a:extLst>
              </p:cNvPr>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B9CFF799-88B4-4D47-90E4-41ECF48B996E}"/>
                  </a:ext>
                </a:extLst>
              </p:cNvPr>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FE79B06-2D0C-4A23-922A-966F231C6BD8}"/>
                  </a:ext>
                </a:extLst>
              </p:cNvPr>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279E0F94-D2E7-4591-BF21-9DA19A0E3855}"/>
                  </a:ext>
                </a:extLst>
              </p:cNvPr>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A9A0C62-870B-48FC-9D63-6673AA0CB284}"/>
                  </a:ext>
                </a:extLst>
              </p:cNvPr>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D00AF82-109C-49ED-AB30-F1F69C3A0584}"/>
                  </a:ext>
                </a:extLst>
              </p:cNvPr>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4477DA78-52E2-4BFD-BFF8-3B4DC3096FC4}"/>
                  </a:ext>
                </a:extLst>
              </p:cNvPr>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4C603461-3969-427E-9353-F9DA6740E04D}"/>
                  </a:ext>
                </a:extLst>
              </p:cNvPr>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FAE6C50A-9442-4AFB-85F4-7C645963232A}"/>
                  </a:ext>
                </a:extLst>
              </p:cNvPr>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403E32F-1B89-44E9-9CBF-B50103966311}"/>
                  </a:ext>
                </a:extLst>
              </p:cNvPr>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112" name="Gutter space">
              <a:extLst>
                <a:ext uri="{FF2B5EF4-FFF2-40B4-BE49-F238E27FC236}">
                  <a16:creationId xmlns:a16="http://schemas.microsoft.com/office/drawing/2014/main" id="{95CB1E32-3BAA-4944-9E9D-9D574D12F2FB}"/>
                </a:ext>
              </a:extLst>
            </p:cNvPr>
            <p:cNvGrpSpPr/>
            <p:nvPr userDrawn="1"/>
          </p:nvGrpSpPr>
          <p:grpSpPr>
            <a:xfrm>
              <a:off x="1276667" y="484633"/>
              <a:ext cx="9635490" cy="5268468"/>
              <a:chOff x="1277000" y="623550"/>
              <a:chExt cx="9638000" cy="5537047"/>
            </a:xfrm>
          </p:grpSpPr>
          <p:sp>
            <p:nvSpPr>
              <p:cNvPr id="113" name="Rectangle 34">
                <a:extLst>
                  <a:ext uri="{FF2B5EF4-FFF2-40B4-BE49-F238E27FC236}">
                    <a16:creationId xmlns:a16="http://schemas.microsoft.com/office/drawing/2014/main" id="{0D7010E5-8452-4616-86D6-D20F33EDD285}"/>
                  </a:ext>
                </a:extLst>
              </p:cNvPr>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4" name="Rectangle 35">
                <a:extLst>
                  <a:ext uri="{FF2B5EF4-FFF2-40B4-BE49-F238E27FC236}">
                    <a16:creationId xmlns:a16="http://schemas.microsoft.com/office/drawing/2014/main" id="{18C60C23-96F7-4188-95CC-4996D73E7EC4}"/>
                  </a:ext>
                </a:extLst>
              </p:cNvPr>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5" name="Rectangle 36">
                <a:extLst>
                  <a:ext uri="{FF2B5EF4-FFF2-40B4-BE49-F238E27FC236}">
                    <a16:creationId xmlns:a16="http://schemas.microsoft.com/office/drawing/2014/main" id="{6FEDC1EA-6AC4-4A72-A4CC-D40BAD31C390}"/>
                  </a:ext>
                </a:extLst>
              </p:cNvPr>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6" name="Rectangle 37">
                <a:extLst>
                  <a:ext uri="{FF2B5EF4-FFF2-40B4-BE49-F238E27FC236}">
                    <a16:creationId xmlns:a16="http://schemas.microsoft.com/office/drawing/2014/main" id="{4826C555-4CD5-4BF1-B7F9-E50DE9474135}"/>
                  </a:ext>
                </a:extLst>
              </p:cNvPr>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7" name="Rectangle 38">
                <a:extLst>
                  <a:ext uri="{FF2B5EF4-FFF2-40B4-BE49-F238E27FC236}">
                    <a16:creationId xmlns:a16="http://schemas.microsoft.com/office/drawing/2014/main" id="{31A7FE11-BF83-47A1-B1A1-67E5F12525AA}"/>
                  </a:ext>
                </a:extLst>
              </p:cNvPr>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8" name="Rectangle 39">
                <a:extLst>
                  <a:ext uri="{FF2B5EF4-FFF2-40B4-BE49-F238E27FC236}">
                    <a16:creationId xmlns:a16="http://schemas.microsoft.com/office/drawing/2014/main" id="{C1B8A9F6-F219-4B0C-B7D3-E470553F6961}"/>
                  </a:ext>
                </a:extLst>
              </p:cNvPr>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9" name="Rectangle 40">
                <a:extLst>
                  <a:ext uri="{FF2B5EF4-FFF2-40B4-BE49-F238E27FC236}">
                    <a16:creationId xmlns:a16="http://schemas.microsoft.com/office/drawing/2014/main" id="{81E07198-962A-47F8-95FE-C7AA42BCA9AB}"/>
                  </a:ext>
                </a:extLst>
              </p:cNvPr>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0" name="Rectangle 41">
                <a:extLst>
                  <a:ext uri="{FF2B5EF4-FFF2-40B4-BE49-F238E27FC236}">
                    <a16:creationId xmlns:a16="http://schemas.microsoft.com/office/drawing/2014/main" id="{D219043D-E909-46FD-BE32-B3F2F58F7715}"/>
                  </a:ext>
                </a:extLst>
              </p:cNvPr>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1" name="Rectangle 42">
                <a:extLst>
                  <a:ext uri="{FF2B5EF4-FFF2-40B4-BE49-F238E27FC236}">
                    <a16:creationId xmlns:a16="http://schemas.microsoft.com/office/drawing/2014/main" id="{73F56745-02FB-4C61-825F-8D98CF69DFDF}"/>
                  </a:ext>
                </a:extLst>
              </p:cNvPr>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2" name="Rectangle 43">
                <a:extLst>
                  <a:ext uri="{FF2B5EF4-FFF2-40B4-BE49-F238E27FC236}">
                    <a16:creationId xmlns:a16="http://schemas.microsoft.com/office/drawing/2014/main" id="{19D0380E-597B-4C72-BC19-A2FCFC472AF7}"/>
                  </a:ext>
                </a:extLst>
              </p:cNvPr>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3" name="Rectangle 44">
                <a:extLst>
                  <a:ext uri="{FF2B5EF4-FFF2-40B4-BE49-F238E27FC236}">
                    <a16:creationId xmlns:a16="http://schemas.microsoft.com/office/drawing/2014/main" id="{D20B153C-590E-4AEE-820F-697CA824CBAC}"/>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124" name="Footnote measure">
              <a:extLst>
                <a:ext uri="{FF2B5EF4-FFF2-40B4-BE49-F238E27FC236}">
                  <a16:creationId xmlns:a16="http://schemas.microsoft.com/office/drawing/2014/main" id="{D5F25729-424A-4704-9158-4CA50350C05B}"/>
                </a:ext>
              </a:extLst>
            </p:cNvPr>
            <p:cNvSpPr>
              <a:spLocks noChangeArrowheads="1"/>
            </p:cNvSpPr>
            <p:nvPr userDrawn="1"/>
          </p:nvSpPr>
          <p:spPr bwMode="auto">
            <a:xfrm>
              <a:off x="446798" y="5806440"/>
              <a:ext cx="11292840" cy="347472"/>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5" name="Whitespace measure">
              <a:extLst>
                <a:ext uri="{FF2B5EF4-FFF2-40B4-BE49-F238E27FC236}">
                  <a16:creationId xmlns:a16="http://schemas.microsoft.com/office/drawing/2014/main" id="{96DFE253-8120-4219-8C06-3C1E42E206B9}"/>
                </a:ext>
              </a:extLst>
            </p:cNvPr>
            <p:cNvSpPr>
              <a:spLocks noChangeArrowheads="1"/>
            </p:cNvSpPr>
            <p:nvPr userDrawn="1"/>
          </p:nvSpPr>
          <p:spPr bwMode="auto">
            <a:xfrm>
              <a:off x="446798" y="1335024"/>
              <a:ext cx="11292840" cy="465201"/>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0" name="Footnote example"/>
            <p:cNvSpPr txBox="1"/>
            <p:nvPr/>
          </p:nvSpPr>
          <p:spPr>
            <a:xfrm>
              <a:off x="446797" y="5821513"/>
              <a:ext cx="11292840" cy="332399"/>
            </a:xfrm>
            <a:prstGeom prst="rect">
              <a:avLst/>
            </a:prstGeom>
            <a:noFill/>
          </p:spPr>
          <p:txBody>
            <a:bodyPr wrap="square" lIns="0" tIns="0" rIns="0" bIns="0" rtlCol="0" anchor="b">
              <a:spAutoFit/>
            </a:bodyPr>
            <a:lstStyle/>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1. xxxx  2. xxxx  3. List footnotes in numerical order. Footnote numbers are not bracketed. Use 8pt font</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Note: Do not put a period at the end of the note or the source</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Source: Include a source for every chart that you use. Separate sources with a semicolon; BCG-related sources go at the end</a:t>
              </a:r>
            </a:p>
          </p:txBody>
        </p:sp>
        <p:grpSp>
          <p:nvGrpSpPr>
            <p:cNvPr id="58" name="Five column measure"/>
            <p:cNvGrpSpPr/>
            <p:nvPr userDrawn="1"/>
          </p:nvGrpSpPr>
          <p:grpSpPr>
            <a:xfrm>
              <a:off x="629236" y="5565063"/>
              <a:ext cx="10930353" cy="79536"/>
              <a:chOff x="629400" y="5975122"/>
              <a:chExt cx="10933200" cy="79536"/>
            </a:xfrm>
          </p:grpSpPr>
          <p:sp>
            <p:nvSpPr>
              <p:cNvPr id="61"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2"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3"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4"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5"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9" name="Live area"/>
            <p:cNvSpPr/>
            <p:nvPr/>
          </p:nvSpPr>
          <p:spPr>
            <a:xfrm>
              <a:off x="446798" y="1800225"/>
              <a:ext cx="11292840" cy="3952875"/>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spTree>
    <p:extLst>
      <p:ext uri="{BB962C8B-B14F-4D97-AF65-F5344CB8AC3E}">
        <p14:creationId xmlns:p14="http://schemas.microsoft.com/office/powerpoint/2010/main" val="36524025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1446871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 Placeholder 6">
            <a:extLst>
              <a:ext uri="{FF2B5EF4-FFF2-40B4-BE49-F238E27FC236}">
                <a16:creationId xmlns:a16="http://schemas.microsoft.com/office/drawing/2014/main" id="{87E7C21D-676E-48A1-BF34-6D3BA262A0D1}"/>
              </a:ext>
            </a:extLst>
          </p:cNvPr>
          <p:cNvSpPr>
            <a:spLocks noGrp="1"/>
          </p:cNvSpPr>
          <p:nvPr>
            <p:ph type="body" sz="quarter" idx="12"/>
          </p:nvPr>
        </p:nvSpPr>
        <p:spPr bwMode="black">
          <a:xfrm>
            <a:off x="448173" y="4974336"/>
            <a:ext cx="4234775" cy="438150"/>
          </a:xfrm>
          <a:prstGeom prst="rect">
            <a:avLst/>
          </a:prstGeom>
          <a:noFill/>
        </p:spPr>
        <p:txBody>
          <a:bodyPr vert="horz" wrap="square" lIns="0" tIns="0" rIns="0" bIns="0" anchor="t" anchorCtr="0">
            <a:noAutofit/>
          </a:bodyPr>
          <a:lstStyle>
            <a:lvl1pPr marL="0" indent="0" algn="l">
              <a:lnSpc>
                <a:spcPct val="90000"/>
              </a:lnSpc>
              <a:spcBef>
                <a:spcPts val="300"/>
              </a:spcBef>
              <a:spcAft>
                <a:spcPts val="0"/>
              </a:spcAft>
              <a:buNone/>
              <a:defRPr sz="1200" b="0" i="0" u="none" kern="1200" cap="none" spc="0" baseline="0">
                <a:solidFill>
                  <a:schemeClr val="tx1">
                    <a:lumMod val="100000"/>
                  </a:schemeClr>
                </a:solidFill>
                <a:latin typeface="+mn-lt"/>
                <a:ea typeface="+mn-ea"/>
                <a:cs typeface="+mn-cs"/>
                <a:sym typeface="+mn-lt"/>
              </a:defRPr>
            </a:lvl1pPr>
            <a:lvl2pPr algn="ctr">
              <a:buNone/>
              <a:defRPr/>
            </a:lvl2pPr>
            <a:lvl3pPr marL="0" indent="0" algn="ctr">
              <a:buNone/>
              <a:defRPr/>
            </a:lvl3pPr>
            <a:lvl4pPr marL="228531" indent="0" algn="ctr">
              <a:buNone/>
              <a:defRPr/>
            </a:lvl4pPr>
            <a:lvl5pPr marL="457063" indent="0" algn="ctr">
              <a:buNone/>
              <a:defRPr/>
            </a:lvl5pPr>
          </a:lstStyle>
          <a:p>
            <a:pPr lvl="0"/>
            <a:r>
              <a:rPr lang="en-US" dirty="0"/>
              <a:t>Click to edit Master text styles</a:t>
            </a:r>
          </a:p>
        </p:txBody>
      </p:sp>
      <p:sp>
        <p:nvSpPr>
          <p:cNvPr id="16" name="Subtitle 2">
            <a:extLst>
              <a:ext uri="{FF2B5EF4-FFF2-40B4-BE49-F238E27FC236}">
                <a16:creationId xmlns:a16="http://schemas.microsoft.com/office/drawing/2014/main" id="{338501EC-ED33-4D69-82C2-96EC3C92B845}"/>
              </a:ext>
            </a:extLst>
          </p:cNvPr>
          <p:cNvSpPr>
            <a:spLocks noGrp="1"/>
          </p:cNvSpPr>
          <p:nvPr>
            <p:ph type="subTitle" idx="1" hasCustomPrompt="1"/>
          </p:nvPr>
        </p:nvSpPr>
        <p:spPr bwMode="white">
          <a:xfrm>
            <a:off x="448173" y="3849624"/>
            <a:ext cx="4234775" cy="905256"/>
          </a:xfrm>
          <a:prstGeom prst="rect">
            <a:avLst/>
          </a:prstGeom>
        </p:spPr>
        <p:txBody>
          <a:bodyPr vert="horz" wrap="square" lIns="0" tIns="0" rIns="0" bIns="0" anchor="b" anchorCtr="0">
            <a:noAutofit/>
          </a:bodyPr>
          <a:lstStyle>
            <a:lvl1pPr marL="0" indent="0" algn="l">
              <a:lnSpc>
                <a:spcPct val="90000"/>
              </a:lnSpc>
              <a:spcBef>
                <a:spcPts val="600"/>
              </a:spcBef>
              <a:spcAft>
                <a:spcPts val="0"/>
              </a:spcAft>
              <a:buNone/>
              <a:defRPr sz="1800" b="0" i="0" u="none" kern="1200" spc="0" baseline="0">
                <a:solidFill>
                  <a:schemeClr val="tx1">
                    <a:lumMod val="100000"/>
                  </a:schemeClr>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pPr lvl="0"/>
            <a:r>
              <a:rPr lang="en-US" dirty="0"/>
              <a:t>Click to edit Master text styles</a:t>
            </a:r>
          </a:p>
        </p:txBody>
      </p:sp>
      <p:sp>
        <p:nvSpPr>
          <p:cNvPr id="17" name="Title 1">
            <a:extLst>
              <a:ext uri="{FF2B5EF4-FFF2-40B4-BE49-F238E27FC236}">
                <a16:creationId xmlns:a16="http://schemas.microsoft.com/office/drawing/2014/main" id="{31DF364D-2BF4-4ADA-A64D-8C1F65C6FE09}"/>
              </a:ext>
            </a:extLst>
          </p:cNvPr>
          <p:cNvSpPr>
            <a:spLocks noGrp="1"/>
          </p:cNvSpPr>
          <p:nvPr>
            <p:ph type="ctrTitle"/>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Click to edit Master title style</a:t>
            </a:r>
          </a:p>
        </p:txBody>
      </p:sp>
      <p:pic>
        <p:nvPicPr>
          <p:cNvPr id="19" name="Picture 18">
            <a:extLst>
              <a:ext uri="{FF2B5EF4-FFF2-40B4-BE49-F238E27FC236}">
                <a16:creationId xmlns:a16="http://schemas.microsoft.com/office/drawing/2014/main" id="{55E44A33-D363-4243-8707-D55356129D75}"/>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23" name="Google Shape;49;p7">
            <a:extLst>
              <a:ext uri="{FF2B5EF4-FFF2-40B4-BE49-F238E27FC236}">
                <a16:creationId xmlns:a16="http://schemas.microsoft.com/office/drawing/2014/main" id="{92DC38C7-0534-4E05-8550-C98CB19A8AE7}"/>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4" name="TextBox 23">
            <a:extLst>
              <a:ext uri="{FF2B5EF4-FFF2-40B4-BE49-F238E27FC236}">
                <a16:creationId xmlns:a16="http://schemas.microsoft.com/office/drawing/2014/main" id="{A8400A87-36DE-4C22-B906-06EAD8580ED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25" name="Google Shape;52;p7">
            <a:extLst>
              <a:ext uri="{FF2B5EF4-FFF2-40B4-BE49-F238E27FC236}">
                <a16:creationId xmlns:a16="http://schemas.microsoft.com/office/drawing/2014/main" id="{B8F87978-37F6-4E6E-877A-85AC741342A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28" name="Text Placeholder 3">
            <a:extLst>
              <a:ext uri="{FF2B5EF4-FFF2-40B4-BE49-F238E27FC236}">
                <a16:creationId xmlns:a16="http://schemas.microsoft.com/office/drawing/2014/main" id="{2996FC04-2E50-4D8B-8781-84935E00556E}"/>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29" name="Google Shape;53;p7">
            <a:extLst>
              <a:ext uri="{FF2B5EF4-FFF2-40B4-BE49-F238E27FC236}">
                <a16:creationId xmlns:a16="http://schemas.microsoft.com/office/drawing/2014/main" id="{05635221-54B3-47D5-B128-91D5650FCC76}"/>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30" name="Group 29">
            <a:extLst>
              <a:ext uri="{FF2B5EF4-FFF2-40B4-BE49-F238E27FC236}">
                <a16:creationId xmlns:a16="http://schemas.microsoft.com/office/drawing/2014/main" id="{AB455A45-7EC5-4AE4-A9DA-D30AEC2AAE71}"/>
              </a:ext>
            </a:extLst>
          </p:cNvPr>
          <p:cNvGrpSpPr/>
          <p:nvPr userDrawn="1"/>
        </p:nvGrpSpPr>
        <p:grpSpPr bwMode="gray">
          <a:xfrm>
            <a:off x="446915" y="591197"/>
            <a:ext cx="587784" cy="45600"/>
            <a:chOff x="616542" y="591197"/>
            <a:chExt cx="587631" cy="45600"/>
          </a:xfrm>
        </p:grpSpPr>
        <p:sp>
          <p:nvSpPr>
            <p:cNvPr id="31" name="Google Shape;17;p2">
              <a:extLst>
                <a:ext uri="{FF2B5EF4-FFF2-40B4-BE49-F238E27FC236}">
                  <a16:creationId xmlns:a16="http://schemas.microsoft.com/office/drawing/2014/main" id="{9B672152-B343-48AA-BFFE-44E27C080105}"/>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32" name="Google Shape;18;p2">
              <a:extLst>
                <a:ext uri="{FF2B5EF4-FFF2-40B4-BE49-F238E27FC236}">
                  <a16:creationId xmlns:a16="http://schemas.microsoft.com/office/drawing/2014/main" id="{FEC2AD81-8E4C-4E8C-8092-EAC3C068B3C9}"/>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556610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6481D71-1E3F-4525-ACA9-6B9D990738E3}"/>
              </a:ext>
            </a:extLst>
          </p:cNvPr>
          <p:cNvGraphicFramePr>
            <a:graphicFrameLocks noChangeAspect="1"/>
          </p:cNvGraphicFramePr>
          <p:nvPr userDrawn="1">
            <p:custDataLst>
              <p:tags r:id="rId1"/>
            </p:custDataLst>
            <p:extLst>
              <p:ext uri="{D42A27DB-BD31-4B8C-83A1-F6EECF244321}">
                <p14:modId xmlns:p14="http://schemas.microsoft.com/office/powerpoint/2010/main" val="1890890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5" name="Object 4" hidden="1">
                        <a:extLst>
                          <a:ext uri="{FF2B5EF4-FFF2-40B4-BE49-F238E27FC236}">
                            <a16:creationId xmlns:a16="http://schemas.microsoft.com/office/drawing/2014/main" id="{A6481D71-1E3F-4525-ACA9-6B9D990738E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vert="horz"/>
          <a:lstStyle>
            <a:lvl1pPr>
              <a:defRPr>
                <a:latin typeface="+mj-lt"/>
                <a:ea typeface="+mj-ea"/>
                <a:cs typeface="+mj-cs"/>
                <a:sym typeface="+mj-lt"/>
              </a:defRPr>
            </a:lvl1pPr>
          </a:lstStyle>
          <a:p>
            <a:r>
              <a:rPr lang="en-US" dirty="0"/>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446912" y="1801368"/>
            <a:ext cx="11295782" cy="3950208"/>
          </a:xfrm>
        </p:spPr>
        <p:txBody>
          <a:bodyPr/>
          <a:lstStyle>
            <a:lvl1pPr>
              <a:lnSpc>
                <a:spcPct val="90000"/>
              </a:lnSpc>
              <a:spcBef>
                <a:spcPts val="2000"/>
              </a:spcBef>
              <a:spcAft>
                <a:spcPts val="0"/>
              </a:spcAft>
              <a:buClrTx/>
              <a:defRPr>
                <a:latin typeface="+mn-lt"/>
                <a:ea typeface="+mn-ea"/>
                <a:cs typeface="+mn-cs"/>
                <a:sym typeface="+mn-lt"/>
              </a:defRPr>
            </a:lvl1pPr>
            <a:lvl2pPr>
              <a:lnSpc>
                <a:spcPct val="90000"/>
              </a:lnSpc>
              <a:spcBef>
                <a:spcPts val="1000"/>
              </a:spcBef>
              <a:spcAft>
                <a:spcPts val="0"/>
              </a:spcAft>
              <a:buClrTx/>
              <a:defRPr>
                <a:latin typeface="+mn-lt"/>
                <a:ea typeface="+mn-ea"/>
                <a:cs typeface="+mn-cs"/>
                <a:sym typeface="+mn-lt"/>
              </a:defRPr>
            </a:lvl2pPr>
            <a:lvl3pPr>
              <a:lnSpc>
                <a:spcPct val="90000"/>
              </a:lnSpc>
              <a:spcBef>
                <a:spcPts val="500"/>
              </a:spcBef>
              <a:spcAft>
                <a:spcPts val="0"/>
              </a:spcAft>
              <a:buClrTx/>
              <a:defRPr>
                <a:latin typeface="+mn-lt"/>
                <a:ea typeface="+mn-ea"/>
                <a:cs typeface="+mn-cs"/>
                <a:sym typeface="+mn-lt"/>
              </a:defRPr>
            </a:lvl3pPr>
            <a:lvl4pPr>
              <a:lnSpc>
                <a:spcPct val="90000"/>
              </a:lnSpc>
              <a:spcBef>
                <a:spcPts val="200"/>
              </a:spcBef>
              <a:spcAft>
                <a:spcPts val="0"/>
              </a:spcAft>
              <a:buClrTx/>
              <a:defRPr>
                <a:latin typeface="+mn-lt"/>
                <a:ea typeface="+mn-ea"/>
                <a:cs typeface="+mn-cs"/>
                <a:sym typeface="+mn-lt"/>
              </a:defRPr>
            </a:lvl4pPr>
            <a:lvl5pPr>
              <a:lnSpc>
                <a:spcPct val="90000"/>
              </a:lnSpc>
              <a:spcBef>
                <a:spcPts val="100"/>
              </a:spcBef>
              <a:spcAft>
                <a:spcPts val="0"/>
              </a:spcAft>
              <a:buClrTx/>
              <a:defRPr>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460098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3DAE2FE-8CEB-46BB-920D-937359D9D6F7}"/>
              </a:ext>
            </a:extLst>
          </p:cNvPr>
          <p:cNvGraphicFramePr>
            <a:graphicFrameLocks noChangeAspect="1"/>
          </p:cNvGraphicFramePr>
          <p:nvPr userDrawn="1">
            <p:custDataLst>
              <p:tags r:id="rId1"/>
            </p:custDataLst>
            <p:extLst>
              <p:ext uri="{D42A27DB-BD31-4B8C-83A1-F6EECF244321}">
                <p14:modId xmlns:p14="http://schemas.microsoft.com/office/powerpoint/2010/main" val="11916210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43DAE2FE-8CEB-46BB-920D-937359D9D6F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A75AE6B-44E6-4B8D-BE09-A80BE8EFB601}"/>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7" name="Rectangle 6"/>
          <p:cNvSpPr/>
          <p:nvPr userDrawn="1"/>
        </p:nvSpPr>
        <p:spPr bwMode="white">
          <a:xfrm>
            <a:off x="1" y="-1309"/>
            <a:ext cx="4694401"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8" name="Subtitle 2"/>
          <p:cNvSpPr>
            <a:spLocks noGrp="1"/>
          </p:cNvSpPr>
          <p:nvPr>
            <p:ph type="subTitle" idx="13" hasCustomPrompt="1"/>
          </p:nvPr>
        </p:nvSpPr>
        <p:spPr>
          <a:xfrm>
            <a:off x="444616" y="2158987"/>
            <a:ext cx="3929384" cy="756000"/>
          </a:xfrm>
          <a:prstGeom prst="rect">
            <a:avLst/>
          </a:prstGeom>
        </p:spPr>
        <p:txBody>
          <a:bodyPr>
            <a:noAutofit/>
          </a:bodyPr>
          <a:lstStyle>
            <a:lvl1pPr marL="0" indent="0" algn="l">
              <a:buNone/>
              <a:defRPr sz="2000">
                <a:solidFill>
                  <a:schemeClr val="tx1"/>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dirty="0"/>
              <a:t>Click to add subtitle</a:t>
            </a:r>
          </a:p>
        </p:txBody>
      </p:sp>
      <p:sp>
        <p:nvSpPr>
          <p:cNvPr id="9" name="Title 4"/>
          <p:cNvSpPr>
            <a:spLocks noGrp="1"/>
          </p:cNvSpPr>
          <p:nvPr>
            <p:ph type="title" hasCustomPrompt="1"/>
          </p:nvPr>
        </p:nvSpPr>
        <p:spPr>
          <a:xfrm>
            <a:off x="444616" y="1227048"/>
            <a:ext cx="3929384" cy="828000"/>
          </a:xfrm>
        </p:spPr>
        <p:txBody>
          <a:bodyPr vert="horz" anchor="t">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D4E513FD-F25E-4543-BCD3-D20DD4521139}"/>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18104634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1232A36A-FB28-4C82-A334-01208367D86D}"/>
              </a:ext>
            </a:extLst>
          </p:cNvPr>
          <p:cNvGraphicFramePr>
            <a:graphicFrameLocks noChangeAspect="1"/>
          </p:cNvGraphicFramePr>
          <p:nvPr userDrawn="1">
            <p:custDataLst>
              <p:tags r:id="rId1"/>
            </p:custDataLst>
            <p:extLst>
              <p:ext uri="{D42A27DB-BD31-4B8C-83A1-F6EECF244321}">
                <p14:modId xmlns:p14="http://schemas.microsoft.com/office/powerpoint/2010/main" val="35148135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1232A36A-FB28-4C82-A334-01208367D8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21D533-3FE9-4EB0-B10E-D60C88C25BC3}"/>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1"/>
          <p:cNvSpPr>
            <a:spLocks noGrp="1"/>
          </p:cNvSpPr>
          <p:nvPr>
            <p:ph type="title" hasCustomPrompt="1"/>
          </p:nvPr>
        </p:nvSpPr>
        <p:spPr bwMode="blackWhite">
          <a:xfrm>
            <a:off x="1284743"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section title</a:t>
            </a:r>
          </a:p>
        </p:txBody>
      </p:sp>
      <p:sp>
        <p:nvSpPr>
          <p:cNvPr id="11" name="Rectangle 10"/>
          <p:cNvSpPr/>
          <p:nvPr userDrawn="1"/>
        </p:nvSpPr>
        <p:spPr bwMode="white">
          <a:xfrm>
            <a:off x="1280694" y="1424083"/>
            <a:ext cx="951721" cy="951721"/>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Tree>
    <p:extLst>
      <p:ext uri="{BB962C8B-B14F-4D97-AF65-F5344CB8AC3E}">
        <p14:creationId xmlns:p14="http://schemas.microsoft.com/office/powerpoint/2010/main" val="9127207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47D5135-0933-4F11-82DC-9FB31ECEDDBA}"/>
              </a:ext>
            </a:extLst>
          </p:cNvPr>
          <p:cNvGraphicFramePr>
            <a:graphicFrameLocks noChangeAspect="1"/>
          </p:cNvGraphicFramePr>
          <p:nvPr userDrawn="1">
            <p:custDataLst>
              <p:tags r:id="rId2"/>
            </p:custDataLst>
            <p:extLst>
              <p:ext uri="{D42A27DB-BD31-4B8C-83A1-F6EECF244321}">
                <p14:modId xmlns:p14="http://schemas.microsoft.com/office/powerpoint/2010/main" val="1896735344"/>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5" name="Object 4" hidden="1">
                        <a:extLst>
                          <a:ext uri="{FF2B5EF4-FFF2-40B4-BE49-F238E27FC236}">
                            <a16:creationId xmlns:a16="http://schemas.microsoft.com/office/drawing/2014/main" id="{747D5135-0933-4F11-82DC-9FB31ECEDDBA}"/>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gray">
          <a:xfrm>
            <a:off x="448172" y="1801368"/>
            <a:ext cx="11295782" cy="3950208"/>
          </a:xfrm>
        </p:spPr>
        <p:txBody>
          <a:bodyPr/>
          <a:lstStyle>
            <a:lvl1pPr marL="342900" indent="-342900">
              <a:buFont typeface="+mj-lt"/>
              <a:buAutoNum type="arabicPeriod"/>
              <a:defRPr/>
            </a:lvl1pPr>
            <a:lvl2pPr marL="571500" indent="-169863">
              <a:defRPr/>
            </a:lvl2pPr>
            <a:lvl3pPr marL="742950" indent="-171450">
              <a:defRPr/>
            </a:lvl3pPr>
            <a:lvl4pPr marL="971550" indent="-171450">
              <a:defRPr/>
            </a:lvl4pPr>
            <a:lvl5pPr marL="1171575" indent="-142875">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sz="quarter" idx="16" hasCustomPrompt="1"/>
          </p:nvPr>
        </p:nvSpPr>
        <p:spPr bwMode="gray">
          <a:xfrm>
            <a:off x="448173"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Tree>
    <p:custDataLst>
      <p:tags r:id="rId1"/>
    </p:custDataLst>
    <p:extLst>
      <p:ext uri="{BB962C8B-B14F-4D97-AF65-F5344CB8AC3E}">
        <p14:creationId xmlns:p14="http://schemas.microsoft.com/office/powerpoint/2010/main" val="8749995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8294250-D6A1-455E-B82B-59150856BCFA}"/>
              </a:ext>
            </a:extLst>
          </p:cNvPr>
          <p:cNvGraphicFramePr>
            <a:graphicFrameLocks noChangeAspect="1"/>
          </p:cNvGraphicFramePr>
          <p:nvPr userDrawn="1">
            <p:custDataLst>
              <p:tags r:id="rId1"/>
            </p:custDataLst>
            <p:extLst>
              <p:ext uri="{D42A27DB-BD31-4B8C-83A1-F6EECF244321}">
                <p14:modId xmlns:p14="http://schemas.microsoft.com/office/powerpoint/2010/main" val="4276683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68294250-D6A1-455E-B82B-59150856BC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B2B6D95-71F2-4D4A-BCBF-AD4B7B38A86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7" name="Title 1"/>
          <p:cNvSpPr>
            <a:spLocks noGrp="1"/>
          </p:cNvSpPr>
          <p:nvPr>
            <p:ph type="title" hasCustomPrompt="1"/>
          </p:nvPr>
        </p:nvSpPr>
        <p:spPr bwMode="blackWhite">
          <a:xfrm>
            <a:off x="444616" y="3826800"/>
            <a:ext cx="11299593" cy="2041200"/>
          </a:xfrm>
        </p:spPr>
        <p:txBody>
          <a:bodyPr vert="horz" anchor="t">
            <a:noAutofit/>
          </a:bodyPr>
          <a:lstStyle>
            <a:lvl1pPr>
              <a:defRPr sz="5398">
                <a:solidFill>
                  <a:schemeClr val="accent1">
                    <a:lumMod val="100000"/>
                  </a:schemeClr>
                </a:solidFill>
                <a:latin typeface="+mj-lt"/>
                <a:ea typeface="+mj-ea"/>
                <a:cs typeface="+mj-cs"/>
                <a:sym typeface="+mj-lt"/>
              </a:defRPr>
            </a:lvl1pPr>
          </a:lstStyle>
          <a:p>
            <a:r>
              <a:rPr lang="en-US" dirty="0"/>
              <a:t>Click to add section title</a:t>
            </a:r>
          </a:p>
        </p:txBody>
      </p:sp>
      <p:cxnSp>
        <p:nvCxnSpPr>
          <p:cNvPr id="10" name="Straight Connector 9"/>
          <p:cNvCxnSpPr>
            <a:cxnSpLocks/>
          </p:cNvCxnSpPr>
          <p:nvPr userDrawn="1"/>
        </p:nvCxnSpPr>
        <p:spPr bwMode="white">
          <a:xfrm>
            <a:off x="444616" y="3680016"/>
            <a:ext cx="11743971" cy="0"/>
          </a:xfrm>
          <a:prstGeom prst="line">
            <a:avLst/>
          </a:prstGeom>
          <a:ln w="19050" cmpd="sng">
            <a:solidFill>
              <a:schemeClr val="accent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4254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2CC3940-C1A9-4C87-87DC-22A68494761C}"/>
              </a:ext>
            </a:extLst>
          </p:cNvPr>
          <p:cNvGraphicFramePr>
            <a:graphicFrameLocks noChangeAspect="1"/>
          </p:cNvGraphicFramePr>
          <p:nvPr userDrawn="1">
            <p:custDataLst>
              <p:tags r:id="rId1"/>
            </p:custDataLst>
            <p:extLst>
              <p:ext uri="{D42A27DB-BD31-4B8C-83A1-F6EECF244321}">
                <p14:modId xmlns:p14="http://schemas.microsoft.com/office/powerpoint/2010/main" val="33475786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F2CC3940-C1A9-4C87-87DC-22A684947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7F532FF-6F15-42CF-A23D-F7A097D8ADCD}"/>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2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4" name="Rectangle 23"/>
          <p:cNvSpPr/>
          <p:nvPr userDrawn="1"/>
        </p:nvSpPr>
        <p:spPr bwMode="white">
          <a:xfrm>
            <a:off x="0" y="0"/>
            <a:ext cx="407950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5"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9" name="Google Shape;53;p7">
            <a:extLst>
              <a:ext uri="{FF2B5EF4-FFF2-40B4-BE49-F238E27FC236}">
                <a16:creationId xmlns:a16="http://schemas.microsoft.com/office/drawing/2014/main" id="{85CCA8AE-9E23-4411-989E-EEFA40288468}"/>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5A2BA99B-649E-4B9D-BBD8-065F13F8C19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2" name="Google Shape;52;p7">
            <a:extLst>
              <a:ext uri="{FF2B5EF4-FFF2-40B4-BE49-F238E27FC236}">
                <a16:creationId xmlns:a16="http://schemas.microsoft.com/office/drawing/2014/main" id="{399804BB-0279-4FA5-8877-503C4AC5F59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3629389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3327B4-239D-444E-9AE3-7F77ADB0FF47}"/>
              </a:ext>
            </a:extLst>
          </p:cNvPr>
          <p:cNvGraphicFramePr>
            <a:graphicFrameLocks noChangeAspect="1"/>
          </p:cNvGraphicFramePr>
          <p:nvPr userDrawn="1">
            <p:custDataLst>
              <p:tags r:id="rId1"/>
            </p:custDataLst>
            <p:extLst>
              <p:ext uri="{D42A27DB-BD31-4B8C-83A1-F6EECF244321}">
                <p14:modId xmlns:p14="http://schemas.microsoft.com/office/powerpoint/2010/main" val="1774978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B33327B4-239D-444E-9AE3-7F77ADB0FF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Rectangle 13"/>
          <p:cNvSpPr/>
          <p:nvPr userDrawn="1"/>
        </p:nvSpPr>
        <p:spPr bwMode="white">
          <a:xfrm>
            <a:off x="0" y="0"/>
            <a:ext cx="71719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6" name="Title 5">
            <a:extLst>
              <a:ext uri="{FF2B5EF4-FFF2-40B4-BE49-F238E27FC236}">
                <a16:creationId xmlns:a16="http://schemas.microsoft.com/office/drawing/2014/main" id="{D25366C9-E44D-40E1-92F6-FC6474A2FA8A}"/>
              </a:ext>
            </a:extLst>
          </p:cNvPr>
          <p:cNvSpPr>
            <a:spLocks noGrp="1"/>
          </p:cNvSpPr>
          <p:nvPr>
            <p:ph type="title"/>
          </p:nvPr>
        </p:nvSpPr>
        <p:spPr>
          <a:xfrm>
            <a:off x="446915" y="484632"/>
            <a:ext cx="6276434" cy="850392"/>
          </a:xfrm>
        </p:spPr>
        <p:txBody>
          <a:bodyPr vert="horz"/>
          <a:lstStyle>
            <a:lvl1pPr>
              <a:defRPr>
                <a:latin typeface="+mj-lt"/>
                <a:ea typeface="+mj-ea"/>
                <a:cs typeface="+mj-cs"/>
              </a:defRPr>
            </a:lvl1pPr>
          </a:lstStyle>
          <a:p>
            <a:r>
              <a:rPr lang="en-US" dirty="0"/>
              <a:t>Click to edit Master title style</a:t>
            </a:r>
          </a:p>
        </p:txBody>
      </p:sp>
      <p:pic>
        <p:nvPicPr>
          <p:cNvPr id="11" name="Google Shape;53;p7">
            <a:extLst>
              <a:ext uri="{FF2B5EF4-FFF2-40B4-BE49-F238E27FC236}">
                <a16:creationId xmlns:a16="http://schemas.microsoft.com/office/drawing/2014/main" id="{55E20BF7-168C-4C99-B81F-D488F786C754}"/>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A18DD8D7-91E0-4B39-A07E-F8ACAD95CA4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C2F281C7-FD64-4B09-96A6-4B3E6BD54EB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7560608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6FAE28A-B033-40D1-8F2E-14F45C9CA762}"/>
              </a:ext>
            </a:extLst>
          </p:cNvPr>
          <p:cNvGraphicFramePr>
            <a:graphicFrameLocks noChangeAspect="1"/>
          </p:cNvGraphicFramePr>
          <p:nvPr userDrawn="1">
            <p:custDataLst>
              <p:tags r:id="rId1"/>
            </p:custDataLst>
            <p:extLst>
              <p:ext uri="{D42A27DB-BD31-4B8C-83A1-F6EECF244321}">
                <p14:modId xmlns:p14="http://schemas.microsoft.com/office/powerpoint/2010/main" val="29140068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6FAE28A-B033-40D1-8F2E-14F45C9CA76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p:cNvSpPr/>
          <p:nvPr userDrawn="1"/>
        </p:nvSpPr>
        <p:spPr bwMode="white">
          <a:xfrm>
            <a:off x="0" y="0"/>
            <a:ext cx="903427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3AA4A465-836B-41ED-BC98-3516A76B2DC2}"/>
              </a:ext>
            </a:extLst>
          </p:cNvPr>
          <p:cNvSpPr>
            <a:spLocks noGrp="1"/>
          </p:cNvSpPr>
          <p:nvPr>
            <p:ph type="title"/>
          </p:nvPr>
        </p:nvSpPr>
        <p:spPr>
          <a:xfrm>
            <a:off x="446914" y="484632"/>
            <a:ext cx="8102110" cy="850392"/>
          </a:xfrm>
        </p:spPr>
        <p:txBody>
          <a:bodyPr vert="horz"/>
          <a:lstStyle>
            <a:lvl1pPr>
              <a:defRPr>
                <a:latin typeface="+mj-lt"/>
                <a:ea typeface="+mj-ea"/>
                <a:cs typeface="+mj-cs"/>
              </a:defRPr>
            </a:lvl1pPr>
          </a:lstStyle>
          <a:p>
            <a:r>
              <a:rPr lang="en-US" dirty="0"/>
              <a:t>Click to edit Master title style</a:t>
            </a:r>
          </a:p>
        </p:txBody>
      </p:sp>
      <p:pic>
        <p:nvPicPr>
          <p:cNvPr id="9" name="Google Shape;53;p7">
            <a:extLst>
              <a:ext uri="{FF2B5EF4-FFF2-40B4-BE49-F238E27FC236}">
                <a16:creationId xmlns:a16="http://schemas.microsoft.com/office/drawing/2014/main" id="{3290A796-5C98-4BA2-A8EE-D2DC975C51B0}"/>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F04C1684-9581-4FF9-B953-F9E2E37DD7B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2" name="Google Shape;52;p7">
            <a:extLst>
              <a:ext uri="{FF2B5EF4-FFF2-40B4-BE49-F238E27FC236}">
                <a16:creationId xmlns:a16="http://schemas.microsoft.com/office/drawing/2014/main" id="{8DA4449B-057F-481A-BA2E-4236AB4D89E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4850366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F47395C-8674-4C43-A360-E77FF424FABB}"/>
              </a:ext>
            </a:extLst>
          </p:cNvPr>
          <p:cNvGraphicFramePr>
            <a:graphicFrameLocks noChangeAspect="1"/>
          </p:cNvGraphicFramePr>
          <p:nvPr userDrawn="1">
            <p:custDataLst>
              <p:tags r:id="rId1"/>
            </p:custDataLst>
            <p:extLst>
              <p:ext uri="{D42A27DB-BD31-4B8C-83A1-F6EECF244321}">
                <p14:modId xmlns:p14="http://schemas.microsoft.com/office/powerpoint/2010/main" val="817225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F47395C-8674-4C43-A360-E77FF424FAB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bg1"/>
                </a:solidFill>
                <a:latin typeface="+mj-lt"/>
                <a:ea typeface="+mj-ea"/>
                <a:cs typeface="+mj-cs"/>
                <a:sym typeface="+mj-lt"/>
              </a:defRPr>
            </a:lvl1pPr>
          </a:lstStyle>
          <a:p>
            <a:r>
              <a:rPr lang="en-US" dirty="0"/>
              <a:t>Click to add title</a:t>
            </a:r>
          </a:p>
        </p:txBody>
      </p:sp>
      <p:sp>
        <p:nvSpPr>
          <p:cNvPr id="26" name="Rectangle 25"/>
          <p:cNvSpPr/>
          <p:nvPr userDrawn="1"/>
        </p:nvSpPr>
        <p:spPr bwMode="ltGray">
          <a:xfrm>
            <a:off x="4080764"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D9047D7A-092E-48E3-918C-B3B4F3D4660E}"/>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DEFADAA6-69A1-4086-B631-691C84522E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6B560546-6326-4013-BB6E-AB3DB879D3A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373429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376ABEB-C8E3-41F0-ABFC-4F61E5309E24}"/>
              </a:ext>
            </a:extLst>
          </p:cNvPr>
          <p:cNvGraphicFramePr>
            <a:graphicFrameLocks noChangeAspect="1"/>
          </p:cNvGraphicFramePr>
          <p:nvPr userDrawn="1">
            <p:custDataLst>
              <p:tags r:id="rId1"/>
            </p:custDataLst>
            <p:extLst>
              <p:ext uri="{D42A27DB-BD31-4B8C-83A1-F6EECF244321}">
                <p14:modId xmlns:p14="http://schemas.microsoft.com/office/powerpoint/2010/main" val="3547279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3376ABEB-C8E3-41F0-ABFC-4F61E5309E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a:xfrm>
            <a:off x="6096000" y="0"/>
            <a:ext cx="6096001"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3" name="Title 1"/>
          <p:cNvSpPr>
            <a:spLocks noGrp="1"/>
          </p:cNvSpPr>
          <p:nvPr>
            <p:ph type="title" hasCustomPrompt="1"/>
          </p:nvPr>
        </p:nvSpPr>
        <p:spPr bwMode="blackWhite">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9" name="Google Shape;311;p30">
            <a:extLst>
              <a:ext uri="{FF2B5EF4-FFF2-40B4-BE49-F238E27FC236}">
                <a16:creationId xmlns:a16="http://schemas.microsoft.com/office/drawing/2014/main" id="{36C2E491-5329-42C4-B44A-11CF134D46B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756E2E59-3712-4D32-948F-B6029B98021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5" name="Google Shape;52;p7">
            <a:extLst>
              <a:ext uri="{FF2B5EF4-FFF2-40B4-BE49-F238E27FC236}">
                <a16:creationId xmlns:a16="http://schemas.microsoft.com/office/drawing/2014/main" id="{A00481B5-2966-4B85-9208-FDC9F8E8D2B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759245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140360FF-3125-4BA6-92FB-2D4BF8273337}"/>
              </a:ext>
            </a:extLst>
          </p:cNvPr>
          <p:cNvGraphicFramePr>
            <a:graphicFrameLocks noChangeAspect="1"/>
          </p:cNvGraphicFramePr>
          <p:nvPr userDrawn="1">
            <p:custDataLst>
              <p:tags r:id="rId1"/>
            </p:custDataLst>
            <p:extLst>
              <p:ext uri="{D42A27DB-BD31-4B8C-83A1-F6EECF244321}">
                <p14:modId xmlns:p14="http://schemas.microsoft.com/office/powerpoint/2010/main" val="11194150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140360FF-3125-4BA6-92FB-2D4BF827333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bwMode="gray">
          <a:xfrm>
            <a:off x="7819543" y="0"/>
            <a:ext cx="437245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5" name="Title 1"/>
          <p:cNvSpPr>
            <a:spLocks noGrp="1"/>
          </p:cNvSpPr>
          <p:nvPr>
            <p:ph type="title" hasCustomPrompt="1"/>
          </p:nvPr>
        </p:nvSpPr>
        <p:spPr bwMode="black">
          <a:xfrm>
            <a:off x="444617" y="1785600"/>
            <a:ext cx="6433872" cy="3286800"/>
          </a:xfrm>
          <a:prstGeom prst="rect">
            <a:avLst/>
          </a:prstGeom>
        </p:spPr>
        <p:txBody>
          <a:bodyPr vert="horz" anchor="ctr">
            <a:noAutofit/>
          </a:bodyPr>
          <a:lstStyle>
            <a:lvl1pPr>
              <a:defRPr sz="4399">
                <a:solidFill>
                  <a:schemeClr val="bg1"/>
                </a:solidFill>
                <a:latin typeface="+mj-lt"/>
                <a:ea typeface="+mj-ea"/>
                <a:cs typeface="+mj-cs"/>
                <a:sym typeface="+mj-lt"/>
              </a:defRPr>
            </a:lvl1pPr>
          </a:lstStyle>
          <a:p>
            <a:r>
              <a:rPr lang="en-US" dirty="0"/>
              <a:t>Click to add title</a:t>
            </a:r>
          </a:p>
        </p:txBody>
      </p:sp>
      <p:pic>
        <p:nvPicPr>
          <p:cNvPr id="13" name="Google Shape;311;p30">
            <a:extLst>
              <a:ext uri="{FF2B5EF4-FFF2-40B4-BE49-F238E27FC236}">
                <a16:creationId xmlns:a16="http://schemas.microsoft.com/office/drawing/2014/main" id="{73CB5203-4353-452D-95D3-5F34CB11C7D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4F5222A8-45E0-4CE9-A619-6EA85FD3B03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6" name="Google Shape;52;p7">
            <a:extLst>
              <a:ext uri="{FF2B5EF4-FFF2-40B4-BE49-F238E27FC236}">
                <a16:creationId xmlns:a16="http://schemas.microsoft.com/office/drawing/2014/main" id="{4BAD4C1B-C896-46D9-9CD9-D02AB64B9601}"/>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2239329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24611591"/>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324" imgH="324" progId="TCLayout.ActiveDocument.1">
                  <p:embed/>
                </p:oleObj>
              </mc:Choice>
              <mc:Fallback>
                <p:oleObj name="think-cell Slide" r:id="rId4" imgW="324" imgH="324"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93C5E4-7759-4A52-97FB-8CA707C7E7B2}"/>
              </a:ext>
            </a:extLst>
          </p:cNvPr>
          <p:cNvSpPr/>
          <p:nvPr userDrawn="1">
            <p:custDataLst>
              <p:tags r:id="rId2"/>
            </p:custDataLst>
          </p:nvPr>
        </p:nvSpPr>
        <p:spPr>
          <a:xfrm>
            <a:off x="1"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0"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5" name="Title 4">
            <a:extLst>
              <a:ext uri="{FF2B5EF4-FFF2-40B4-BE49-F238E27FC236}">
                <a16:creationId xmlns:a16="http://schemas.microsoft.com/office/drawing/2014/main" id="{30D808F1-7682-444D-9E39-FF26D32227BD}"/>
              </a:ext>
            </a:extLst>
          </p:cNvPr>
          <p:cNvSpPr>
            <a:spLocks noGrp="1"/>
          </p:cNvSpPr>
          <p:nvPr>
            <p:ph type="title" hasCustomPrompt="1"/>
          </p:nvPr>
        </p:nvSpPr>
        <p:spPr>
          <a:xfrm>
            <a:off x="444616" y="2764205"/>
            <a:ext cx="2664023" cy="1314311"/>
          </a:xfrm>
        </p:spPr>
        <p:txBody>
          <a:bodyPr vert="horz" anchor="ctr" anchorCtr="0">
            <a:noAutofit/>
          </a:bodyPr>
          <a:lstStyle>
            <a:lvl1pPr>
              <a:defRPr>
                <a:solidFill>
                  <a:schemeClr val="tx1"/>
                </a:solidFill>
                <a:latin typeface="+mj-lt"/>
                <a:ea typeface="+mj-ea"/>
                <a:cs typeface="+mj-cs"/>
                <a:sym typeface="+mj-lt"/>
              </a:defRPr>
            </a:lvl1pPr>
          </a:lstStyle>
          <a:p>
            <a:r>
              <a:rPr lang="en-US" dirty="0"/>
              <a:t>Click to add title</a:t>
            </a:r>
          </a:p>
        </p:txBody>
      </p:sp>
      <p:pic>
        <p:nvPicPr>
          <p:cNvPr id="13" name="Google Shape;53;p7">
            <a:extLst>
              <a:ext uri="{FF2B5EF4-FFF2-40B4-BE49-F238E27FC236}">
                <a16:creationId xmlns:a16="http://schemas.microsoft.com/office/drawing/2014/main" id="{39E5C11F-44F9-46A2-AED1-CFCA789FE2C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9EE7F94A-84F9-4D33-AA9A-80BF2FC1448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6" name="Google Shape;52;p7">
            <a:extLst>
              <a:ext uri="{FF2B5EF4-FFF2-40B4-BE49-F238E27FC236}">
                <a16:creationId xmlns:a16="http://schemas.microsoft.com/office/drawing/2014/main" id="{AD15DBC6-1615-4715-8B0D-14FF4CD0426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4211687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88A984D-4124-49EF-8392-D076D6089A70}"/>
              </a:ext>
            </a:extLst>
          </p:cNvPr>
          <p:cNvGraphicFramePr>
            <a:graphicFrameLocks noChangeAspect="1"/>
          </p:cNvGraphicFramePr>
          <p:nvPr userDrawn="1">
            <p:custDataLst>
              <p:tags r:id="rId1"/>
            </p:custDataLst>
            <p:extLst>
              <p:ext uri="{D42A27DB-BD31-4B8C-83A1-F6EECF244321}">
                <p14:modId xmlns:p14="http://schemas.microsoft.com/office/powerpoint/2010/main" val="11509064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988A984D-4124-49EF-8392-D076D6089A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5" name="Title 4"/>
          <p:cNvSpPr>
            <a:spLocks noGrp="1"/>
          </p:cNvSpPr>
          <p:nvPr>
            <p:ph type="title" hasCustomPrompt="1"/>
          </p:nvPr>
        </p:nvSpPr>
        <p:spPr>
          <a:xfrm>
            <a:off x="444616" y="2764205"/>
            <a:ext cx="2664023" cy="1314311"/>
          </a:xfrm>
        </p:spPr>
        <p:txBody>
          <a:bodyPr vert="horz" anchor="ctr" anchorCtr="0">
            <a:noAutofit/>
          </a:bodyPr>
          <a:lstStyle>
            <a:lvl1pPr>
              <a:defRPr>
                <a:solidFill>
                  <a:srgbClr val="FFFFFF"/>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3B9A1121-BB4F-41EA-B1CB-291C36F54CA8}"/>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351E60DF-41A4-48C8-972A-4D8C99028A0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2" name="Google Shape;52;p7">
            <a:extLst>
              <a:ext uri="{FF2B5EF4-FFF2-40B4-BE49-F238E27FC236}">
                <a16:creationId xmlns:a16="http://schemas.microsoft.com/office/drawing/2014/main" id="{A430D88A-16C5-472B-8AF9-E2AF58CFA57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8795698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CF2DB9C-8AFF-4217-A626-843838CAFD55}"/>
              </a:ext>
            </a:extLst>
          </p:cNvPr>
          <p:cNvGraphicFramePr>
            <a:graphicFrameLocks noChangeAspect="1"/>
          </p:cNvGraphicFramePr>
          <p:nvPr userDrawn="1">
            <p:custDataLst>
              <p:tags r:id="rId1"/>
            </p:custDataLst>
            <p:extLst>
              <p:ext uri="{D42A27DB-BD31-4B8C-83A1-F6EECF244321}">
                <p14:modId xmlns:p14="http://schemas.microsoft.com/office/powerpoint/2010/main" val="31834961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5CF2DB9C-8AFF-4217-A626-843838CAFD5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82F5534-94A2-4F3D-90D4-7D3BD2DE0EE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399" b="0" i="0" baseline="0" dirty="0">
              <a:solidFill>
                <a:srgbClr val="FFFFFF"/>
              </a:solidFill>
              <a:latin typeface="+mn-lt"/>
              <a:ea typeface="+mn-ea"/>
              <a:cs typeface="+mn-cs"/>
              <a:sym typeface="Arial" panose="020B0604020202020204" pitchFamily="34" charset="0"/>
            </a:endParaRP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9" name="Pentagon 3"/>
          <p:cNvSpPr/>
          <p:nvPr userDrawn="1"/>
        </p:nvSpPr>
        <p:spPr bwMode="white">
          <a:xfrm>
            <a:off x="2" y="0"/>
            <a:ext cx="5426920"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3967E90F-2C22-44E5-9CE8-217B98FE7A93}"/>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DAF8F1A9-175C-4054-8C5B-834FEF5C7160}"/>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A254BF91-18EB-4F13-93CF-C936B97BF9D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975800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ser Tips for the New Pfizer PowerPoint Template (on PC Platform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40722223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8" name="Text Placeholder 5"/>
          <p:cNvSpPr>
            <a:spLocks noGrp="1"/>
          </p:cNvSpPr>
          <p:nvPr>
            <p:ph type="body" sz="quarter" idx="13" hasCustomPrompt="1"/>
          </p:nvPr>
        </p:nvSpPr>
        <p:spPr>
          <a:xfrm>
            <a:off x="448173" y="5096725"/>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Updating Business Group Text</a:t>
            </a:r>
          </a:p>
        </p:txBody>
      </p:sp>
      <p:sp>
        <p:nvSpPr>
          <p:cNvPr id="20" name="Text Placeholder 15"/>
          <p:cNvSpPr>
            <a:spLocks noGrp="1"/>
          </p:cNvSpPr>
          <p:nvPr>
            <p:ph type="body" sz="quarter" idx="15" hasCustomPrompt="1"/>
          </p:nvPr>
        </p:nvSpPr>
        <p:spPr>
          <a:xfrm>
            <a:off x="448173" y="5456819"/>
            <a:ext cx="11295781" cy="540000"/>
          </a:xfrm>
        </p:spPr>
        <p:txBody>
          <a:bodyPr/>
          <a:lstStyle>
            <a:lvl1pPr marL="171450" indent="-171450">
              <a:spcBef>
                <a:spcPts val="600"/>
              </a:spcBef>
              <a:defRPr sz="1200"/>
            </a:lvl1pPr>
          </a:lstStyle>
          <a:p>
            <a:pPr marL="171450" indent="-171450">
              <a:spcBef>
                <a:spcPts val="600"/>
              </a:spcBef>
            </a:pPr>
            <a:r>
              <a:rPr lang="en-US" sz="1200" dirty="0"/>
              <a:t>To change your Business Group / Business Subgroup name at page bottoms, simply go to the Slide Master (View &gt; Slide Master), go to the top-level master, and edit the placeholder text. This will change all slides except for title slides and divider pages, which will correctly retain the “Breakthroughs that change patients’ lives” text. Remember that your Business Group should be bold, and your Business Subgroup should be plain text.</a:t>
            </a:r>
          </a:p>
        </p:txBody>
      </p:sp>
      <p:sp>
        <p:nvSpPr>
          <p:cNvPr id="6" name="Text Placeholder 5"/>
          <p:cNvSpPr>
            <a:spLocks noGrp="1"/>
          </p:cNvSpPr>
          <p:nvPr>
            <p:ph type="body" sz="quarter" idx="10" hasCustomPrompt="1"/>
          </p:nvPr>
        </p:nvSpPr>
        <p:spPr>
          <a:xfrm>
            <a:off x="448173" y="1335024"/>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Converting Old Decks to the New Template:</a:t>
            </a:r>
          </a:p>
        </p:txBody>
      </p:sp>
      <p:sp>
        <p:nvSpPr>
          <p:cNvPr id="16" name="Text Placeholder 15"/>
          <p:cNvSpPr>
            <a:spLocks noGrp="1"/>
          </p:cNvSpPr>
          <p:nvPr>
            <p:ph type="body" sz="quarter" idx="11" hasCustomPrompt="1"/>
          </p:nvPr>
        </p:nvSpPr>
        <p:spPr>
          <a:xfrm>
            <a:off x="448173" y="1695118"/>
            <a:ext cx="11295781" cy="2160000"/>
          </a:xfrm>
        </p:spPr>
        <p:txBody>
          <a:bodyPr/>
          <a:lstStyle>
            <a:lvl1pPr marL="171450" indent="-171450">
              <a:spcBef>
                <a:spcPts val="600"/>
              </a:spcBef>
              <a:defRPr sz="1200"/>
            </a:lvl1pPr>
          </a:lstStyle>
          <a:p>
            <a:pPr marL="171450" indent="-171450">
              <a:spcBef>
                <a:spcPts val="600"/>
              </a:spcBef>
            </a:pPr>
            <a:r>
              <a:rPr lang="en-US" sz="1200" dirty="0"/>
              <a:t>This template was developed using the prior “breakthroughs” template as a base – some slide elements will automatically update when pasted into the new template. However, some things may need to be manually changed. Especially watch for legacy boxes and lines, which will need to be recolored or deleted entirely (since our new style encourages cleaner slides, and minimal use of boxes). </a:t>
            </a:r>
            <a:r>
              <a:rPr lang="en-US" sz="1200" b="1" dirty="0"/>
              <a:t>NOTE: To easily apply correct new styles to individual slide objects, use the Copy/Paste Style command, to copy (CTRL+SHIFT+C) the appearance from a correctly styled object and paste (CTRL+SHIFT+V) onto an object that didn’t transfer correctly.</a:t>
            </a:r>
          </a:p>
          <a:p>
            <a:pPr marL="171450" indent="-171450">
              <a:spcBef>
                <a:spcPts val="600"/>
              </a:spcBef>
            </a:pPr>
            <a:r>
              <a:rPr lang="en-US" sz="1200" dirty="0"/>
              <a:t>The best process for updating an old deck is to open both the new template and the old deck in </a:t>
            </a:r>
            <a:r>
              <a:rPr lang="en-US" sz="1200" dirty="0">
                <a:hlinkClick r:id="rId7"/>
              </a:rPr>
              <a:t>Slide Sorter view</a:t>
            </a:r>
            <a:r>
              <a:rPr lang="en-US" sz="1200" dirty="0"/>
              <a:t>. Then select any (or all) of the old slides and copy/paste them into the front of the new template file, using the “</a:t>
            </a:r>
            <a:r>
              <a:rPr lang="en-US" sz="1200" dirty="0">
                <a:hlinkClick r:id="rId8"/>
              </a:rPr>
              <a:t>Use Destination Theme</a:t>
            </a:r>
            <a:r>
              <a:rPr lang="en-US" sz="1200" dirty="0"/>
              <a:t>” option. This ensures you will retain the template slides – with properly formatted elements placeholders – at the end of the new deck. </a:t>
            </a:r>
            <a:r>
              <a:rPr lang="en-US" sz="1200" b="1" dirty="0"/>
              <a:t>Remember to “File &gt; Save As” this new deck with a new filename, to avoid compromising your original template file or losing any of your work. </a:t>
            </a:r>
          </a:p>
          <a:p>
            <a:pPr marL="171450" indent="-171450">
              <a:spcBef>
                <a:spcPts val="600"/>
              </a:spcBef>
            </a:pPr>
            <a:r>
              <a:rPr lang="en-US" sz="1200" dirty="0"/>
              <a:t>Certain old masters from the old templates are no longer appropriate. After pasting old slides into the new template, if any of your pages retain the old Pfizer logo, you will need to </a:t>
            </a:r>
            <a:r>
              <a:rPr lang="en-US" sz="1200" dirty="0">
                <a:hlinkClick r:id="rId9"/>
              </a:rPr>
              <a:t>apply a correct new layout</a:t>
            </a:r>
            <a:r>
              <a:rPr lang="en-US" sz="1200" dirty="0"/>
              <a:t> (with the new Pfizer logo). If no layout seems appropriate, it’s best to use either the “Title Only” or “Title, Subtitle and Source” layout and style your content manually. </a:t>
            </a:r>
          </a:p>
        </p:txBody>
      </p:sp>
      <p:sp>
        <p:nvSpPr>
          <p:cNvPr id="17" name="Text Placeholder 5"/>
          <p:cNvSpPr>
            <a:spLocks noGrp="1"/>
          </p:cNvSpPr>
          <p:nvPr>
            <p:ph type="body" sz="quarter" idx="12" hasCustomPrompt="1"/>
          </p:nvPr>
        </p:nvSpPr>
        <p:spPr>
          <a:xfrm>
            <a:off x="448173" y="3953166"/>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Creating New Content</a:t>
            </a:r>
          </a:p>
        </p:txBody>
      </p:sp>
      <p:sp>
        <p:nvSpPr>
          <p:cNvPr id="19" name="Text Placeholder 15"/>
          <p:cNvSpPr>
            <a:spLocks noGrp="1"/>
          </p:cNvSpPr>
          <p:nvPr>
            <p:ph type="body" sz="quarter" idx="14" hasCustomPrompt="1"/>
          </p:nvPr>
        </p:nvSpPr>
        <p:spPr>
          <a:xfrm>
            <a:off x="448173" y="4313260"/>
            <a:ext cx="11295781" cy="684000"/>
          </a:xfrm>
        </p:spPr>
        <p:txBody>
          <a:bodyPr/>
          <a:lstStyle>
            <a:lvl1pPr marL="171450" indent="-171450">
              <a:spcBef>
                <a:spcPts val="600"/>
              </a:spcBef>
              <a:defRPr sz="1200"/>
            </a:lvl1pPr>
          </a:lstStyle>
          <a:p>
            <a:pPr marL="171450" indent="-171450">
              <a:spcBef>
                <a:spcPts val="600"/>
              </a:spcBef>
            </a:pPr>
            <a:r>
              <a:rPr lang="en-US" sz="1200" dirty="0"/>
              <a:t>If you are creating any new content, it is best to Copy a pre-styled template element (e.g., a bar chart from p10), Paste it where needed, then customize it with your actual data. This will allow you to work faster than inserting a new element from scratch and needing to adjust styling. If appropriate, you can copy/paste entire placeholder slides and use those to populate content (e.g., if creating a new timeline page, you could copy/paste the entire slide 14 to use as a starting point).</a:t>
            </a:r>
          </a:p>
        </p:txBody>
      </p:sp>
    </p:spTree>
    <p:extLst>
      <p:ext uri="{BB962C8B-B14F-4D97-AF65-F5344CB8AC3E}">
        <p14:creationId xmlns:p14="http://schemas.microsoft.com/office/powerpoint/2010/main" val="21468975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6397625-D73B-4199-8F57-B579865FD164}"/>
              </a:ext>
            </a:extLst>
          </p:cNvPr>
          <p:cNvGraphicFramePr>
            <a:graphicFrameLocks noChangeAspect="1"/>
          </p:cNvGraphicFramePr>
          <p:nvPr userDrawn="1">
            <p:custDataLst>
              <p:tags r:id="rId1"/>
            </p:custDataLst>
            <p:extLst>
              <p:ext uri="{D42A27DB-BD31-4B8C-83A1-F6EECF244321}">
                <p14:modId xmlns:p14="http://schemas.microsoft.com/office/powerpoint/2010/main" val="1903745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6397625-D73B-4199-8F57-B579865FD1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607FCB7A-C4B7-48A1-A968-D49F5207DFB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3C7F6B74-72CB-45D9-8526-7395605C7F2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1" name="Google Shape;52;p7">
            <a:extLst>
              <a:ext uri="{FF2B5EF4-FFF2-40B4-BE49-F238E27FC236}">
                <a16:creationId xmlns:a16="http://schemas.microsoft.com/office/drawing/2014/main" id="{B95D330C-A0FD-4649-82EB-134965CC9D3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7581921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8F7DE3F-5634-4901-8564-0EACFF759B16}"/>
              </a:ext>
            </a:extLst>
          </p:cNvPr>
          <p:cNvGraphicFramePr>
            <a:graphicFrameLocks noChangeAspect="1"/>
          </p:cNvGraphicFramePr>
          <p:nvPr userDrawn="1">
            <p:custDataLst>
              <p:tags r:id="rId1"/>
            </p:custDataLst>
            <p:extLst>
              <p:ext uri="{D42A27DB-BD31-4B8C-83A1-F6EECF244321}">
                <p14:modId xmlns:p14="http://schemas.microsoft.com/office/powerpoint/2010/main" val="6929876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48F7DE3F-5634-4901-8564-0EACFF759B1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1" y="0"/>
            <a:ext cx="6363546"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8"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B7EB7DA6-6ACC-47C9-8259-A70DDE040620}"/>
              </a:ext>
            </a:extLst>
          </p:cNvPr>
          <p:cNvSpPr>
            <a:spLocks noGrp="1"/>
          </p:cNvSpPr>
          <p:nvPr>
            <p:ph type="title"/>
          </p:nvPr>
        </p:nvSpPr>
        <p:spPr>
          <a:xfrm>
            <a:off x="446914" y="484632"/>
            <a:ext cx="4749637" cy="850392"/>
          </a:xfrm>
        </p:spPr>
        <p:txBody>
          <a:bodyPr vert="horz"/>
          <a:lstStyle>
            <a:lvl1pPr>
              <a:defRPr>
                <a:latin typeface="+mj-lt"/>
                <a:ea typeface="+mj-ea"/>
                <a:cs typeface="+mj-cs"/>
              </a:defRPr>
            </a:lvl1pPr>
          </a:lstStyle>
          <a:p>
            <a:r>
              <a:rPr lang="en-US"/>
              <a:t>Click to edit Master title style</a:t>
            </a:r>
          </a:p>
        </p:txBody>
      </p:sp>
      <p:pic>
        <p:nvPicPr>
          <p:cNvPr id="11" name="Google Shape;53;p7">
            <a:extLst>
              <a:ext uri="{FF2B5EF4-FFF2-40B4-BE49-F238E27FC236}">
                <a16:creationId xmlns:a16="http://schemas.microsoft.com/office/drawing/2014/main" id="{9BE16683-2018-4675-A26C-46832AAF5D0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BFBD46D9-D576-4327-88F1-2C821C2EF2E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6C7F20B6-A082-44E4-A11E-4C8EDA01B52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7674246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910FB75-801F-42A2-B1E9-7BED6A11BB34}"/>
              </a:ext>
            </a:extLst>
          </p:cNvPr>
          <p:cNvGraphicFramePr>
            <a:graphicFrameLocks noChangeAspect="1"/>
          </p:cNvGraphicFramePr>
          <p:nvPr userDrawn="1">
            <p:custDataLst>
              <p:tags r:id="rId1"/>
            </p:custDataLst>
            <p:extLst>
              <p:ext uri="{D42A27DB-BD31-4B8C-83A1-F6EECF244321}">
                <p14:modId xmlns:p14="http://schemas.microsoft.com/office/powerpoint/2010/main" val="34999657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5910FB75-801F-42A2-B1E9-7BED6A11BB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1"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FE6127B7-83E0-4283-B639-AE264B86A356}"/>
              </a:ext>
            </a:extLst>
          </p:cNvPr>
          <p:cNvSpPr>
            <a:spLocks noGrp="1"/>
          </p:cNvSpPr>
          <p:nvPr>
            <p:ph type="title"/>
          </p:nvPr>
        </p:nvSpPr>
        <p:spPr>
          <a:xfrm>
            <a:off x="446914" y="484632"/>
            <a:ext cx="4749637" cy="850392"/>
          </a:xfrm>
        </p:spPr>
        <p:txBody>
          <a:bodyPr vert="horz"/>
          <a:lstStyle>
            <a:lvl1pPr>
              <a:defRPr>
                <a:solidFill>
                  <a:schemeClr val="bg1"/>
                </a:solidFill>
                <a:latin typeface="+mj-lt"/>
                <a:ea typeface="+mj-ea"/>
                <a:cs typeface="+mj-cs"/>
              </a:defRPr>
            </a:lvl1pPr>
          </a:lstStyle>
          <a:p>
            <a:r>
              <a:rPr lang="en-US"/>
              <a:t>Click to edit Master title style</a:t>
            </a:r>
          </a:p>
        </p:txBody>
      </p:sp>
      <p:pic>
        <p:nvPicPr>
          <p:cNvPr id="11" name="Google Shape;311;p30">
            <a:extLst>
              <a:ext uri="{FF2B5EF4-FFF2-40B4-BE49-F238E27FC236}">
                <a16:creationId xmlns:a16="http://schemas.microsoft.com/office/drawing/2014/main" id="{FC469C30-4846-4F01-971A-24C1D35A025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63C6CFAA-A224-4DA9-BB1C-D9D950305429}"/>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5FABECD2-41D8-4234-AE8B-27454106829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9059522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084A6B-72A3-4718-A8D6-A3379F271486}"/>
              </a:ext>
            </a:extLst>
          </p:cNvPr>
          <p:cNvGraphicFramePr>
            <a:graphicFrameLocks noChangeAspect="1"/>
          </p:cNvGraphicFramePr>
          <p:nvPr userDrawn="1">
            <p:custDataLst>
              <p:tags r:id="rId1"/>
            </p:custDataLst>
            <p:extLst>
              <p:ext uri="{D42A27DB-BD31-4B8C-83A1-F6EECF244321}">
                <p14:modId xmlns:p14="http://schemas.microsoft.com/office/powerpoint/2010/main" val="237757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AA084A6B-72A3-4718-A8D6-A3379F27148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01ADD76A-7CDD-4567-931F-62F942CD64E8}"/>
              </a:ext>
            </a:extLst>
          </p:cNvPr>
          <p:cNvSpPr>
            <a:spLocks noGrp="1"/>
          </p:cNvSpPr>
          <p:nvPr>
            <p:ph type="title"/>
          </p:nvPr>
        </p:nvSpPr>
        <p:spPr>
          <a:xfrm>
            <a:off x="446914" y="484632"/>
            <a:ext cx="6254829" cy="850392"/>
          </a:xfrm>
        </p:spPr>
        <p:txBody>
          <a:bodyPr vert="horz"/>
          <a:lstStyle>
            <a:lvl1pPr>
              <a:defRPr>
                <a:latin typeface="+mj-lt"/>
                <a:ea typeface="+mj-ea"/>
                <a:cs typeface="+mj-cs"/>
              </a:defRPr>
            </a:lvl1pPr>
          </a:lstStyle>
          <a:p>
            <a:r>
              <a:rPr lang="en-US"/>
              <a:t>Click to edit Master title style</a:t>
            </a:r>
          </a:p>
        </p:txBody>
      </p:sp>
      <p:pic>
        <p:nvPicPr>
          <p:cNvPr id="10" name="Google Shape;53;p7">
            <a:extLst>
              <a:ext uri="{FF2B5EF4-FFF2-40B4-BE49-F238E27FC236}">
                <a16:creationId xmlns:a16="http://schemas.microsoft.com/office/drawing/2014/main" id="{90197095-D75A-4A79-96FC-4C6C3E9C2FD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3" name="TextBox 12">
            <a:extLst>
              <a:ext uri="{FF2B5EF4-FFF2-40B4-BE49-F238E27FC236}">
                <a16:creationId xmlns:a16="http://schemas.microsoft.com/office/drawing/2014/main" id="{45194E6F-7122-4887-BAE1-8B2C6868E8CB}"/>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4" name="Google Shape;52;p7">
            <a:extLst>
              <a:ext uri="{FF2B5EF4-FFF2-40B4-BE49-F238E27FC236}">
                <a16:creationId xmlns:a16="http://schemas.microsoft.com/office/drawing/2014/main" id="{FCFCCD07-5BFF-4CE1-88D3-F821FB61FCC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047830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71D6E47-2B31-42BE-9F67-902FD3B10DD0}"/>
              </a:ext>
            </a:extLst>
          </p:cNvPr>
          <p:cNvGraphicFramePr>
            <a:graphicFrameLocks noChangeAspect="1"/>
          </p:cNvGraphicFramePr>
          <p:nvPr userDrawn="1">
            <p:custDataLst>
              <p:tags r:id="rId1"/>
            </p:custDataLst>
            <p:extLst>
              <p:ext uri="{D42A27DB-BD31-4B8C-83A1-F6EECF244321}">
                <p14:modId xmlns:p14="http://schemas.microsoft.com/office/powerpoint/2010/main" val="2560457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71D6E47-2B31-42BE-9F67-902FD3B10D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5D6ED3B4-A2FB-4053-999E-B76C1D2EF323}"/>
              </a:ext>
            </a:extLst>
          </p:cNvPr>
          <p:cNvSpPr>
            <a:spLocks noGrp="1"/>
          </p:cNvSpPr>
          <p:nvPr>
            <p:ph type="title"/>
          </p:nvPr>
        </p:nvSpPr>
        <p:spPr>
          <a:xfrm>
            <a:off x="446914" y="484632"/>
            <a:ext cx="6254829" cy="850392"/>
          </a:xfrm>
        </p:spPr>
        <p:txBody>
          <a:bodyPr vert="horz"/>
          <a:lstStyle>
            <a:lvl1pPr>
              <a:defRPr>
                <a:solidFill>
                  <a:schemeClr val="bg1"/>
                </a:solidFill>
                <a:latin typeface="+mj-lt"/>
                <a:ea typeface="+mj-ea"/>
                <a:cs typeface="+mj-cs"/>
              </a:defRPr>
            </a:lvl1pPr>
          </a:lstStyle>
          <a:p>
            <a:r>
              <a:rPr lang="en-US" dirty="0"/>
              <a:t>Click to edit Master title style</a:t>
            </a:r>
          </a:p>
        </p:txBody>
      </p:sp>
      <p:pic>
        <p:nvPicPr>
          <p:cNvPr id="10" name="Google Shape;311;p30">
            <a:extLst>
              <a:ext uri="{FF2B5EF4-FFF2-40B4-BE49-F238E27FC236}">
                <a16:creationId xmlns:a16="http://schemas.microsoft.com/office/drawing/2014/main" id="{B06F06D4-E335-4011-B78C-7C82A9FA5EA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740D6E1B-707B-401C-A63F-ECB77BD584D1}"/>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F7EF991C-60C9-4F86-B4E2-5B9E0836DC9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1432022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F405D4E-C18A-4621-A7A4-36B83A59924E}"/>
              </a:ext>
            </a:extLst>
          </p:cNvPr>
          <p:cNvGraphicFramePr>
            <a:graphicFrameLocks noChangeAspect="1"/>
          </p:cNvGraphicFramePr>
          <p:nvPr userDrawn="1">
            <p:custDataLst>
              <p:tags r:id="rId1"/>
            </p:custDataLst>
            <p:extLst>
              <p:ext uri="{D42A27DB-BD31-4B8C-83A1-F6EECF244321}">
                <p14:modId xmlns:p14="http://schemas.microsoft.com/office/powerpoint/2010/main" val="161457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F405D4E-C18A-4621-A7A4-36B83A59924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Title 1"/>
          <p:cNvSpPr>
            <a:spLocks noGrp="1"/>
          </p:cNvSpPr>
          <p:nvPr>
            <p:ph type="title" hasCustomPrompt="1"/>
          </p:nvPr>
        </p:nvSpPr>
        <p:spPr>
          <a:xfrm>
            <a:off x="444616" y="3826333"/>
            <a:ext cx="11299593" cy="1606550"/>
          </a:xfr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pic>
        <p:nvPicPr>
          <p:cNvPr id="7" name="Google Shape;311;p30">
            <a:extLst>
              <a:ext uri="{FF2B5EF4-FFF2-40B4-BE49-F238E27FC236}">
                <a16:creationId xmlns:a16="http://schemas.microsoft.com/office/drawing/2014/main" id="{9DE7A680-A029-4D57-AD78-B470D5502569}"/>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EF551333-6B7F-4ACE-8A9E-23DE99598093}"/>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5C283509-727B-405E-9DA7-C8F32281AC0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254980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0BB56F7-DDFF-473C-9E77-25FE87F27002}"/>
              </a:ext>
            </a:extLst>
          </p:cNvPr>
          <p:cNvGraphicFramePr>
            <a:graphicFrameLocks noChangeAspect="1"/>
          </p:cNvGraphicFramePr>
          <p:nvPr userDrawn="1">
            <p:custDataLst>
              <p:tags r:id="rId1"/>
            </p:custDataLst>
            <p:extLst>
              <p:ext uri="{D42A27DB-BD31-4B8C-83A1-F6EECF244321}">
                <p14:modId xmlns:p14="http://schemas.microsoft.com/office/powerpoint/2010/main" val="10763376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0BB56F7-DDFF-473C-9E77-25FE87F2700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480A45E-9BC7-46D5-9519-9BCF0CC87700}"/>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6" name="Rectangle 5"/>
          <p:cNvSpPr/>
          <p:nvPr userDrawn="1"/>
        </p:nvSpPr>
        <p:spPr bwMode="white">
          <a:xfrm>
            <a:off x="444616" y="625475"/>
            <a:ext cx="932688" cy="93268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444616" y="3826333"/>
            <a:ext cx="11299593" cy="1606550"/>
          </a:xfrm>
          <a:prstGeom prst="rect">
            <a:avLst/>
          </a:prstGeo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big statement text</a:t>
            </a:r>
          </a:p>
        </p:txBody>
      </p:sp>
    </p:spTree>
    <p:extLst>
      <p:ext uri="{BB962C8B-B14F-4D97-AF65-F5344CB8AC3E}">
        <p14:creationId xmlns:p14="http://schemas.microsoft.com/office/powerpoint/2010/main" val="39776091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101135408"/>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9" name="Freeform 58"/>
          <p:cNvSpPr>
            <a:spLocks/>
          </p:cNvSpPr>
          <p:nvPr/>
        </p:nvSpPr>
        <p:spPr bwMode="white">
          <a:xfrm flipH="1">
            <a:off x="1" y="2"/>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accent2"/>
          </a:solidFill>
          <a:ln>
            <a:noFill/>
          </a:ln>
          <a:effectLst/>
        </p:spPr>
        <p:txBody>
          <a:bodyPr vert="horz" wrap="square" lIns="91416" tIns="45708" rIns="91416" bIns="45708" numCol="1" anchor="t" anchorCtr="0" compatLnSpc="1">
            <a:prstTxWarp prst="textNoShape">
              <a:avLst/>
            </a:prstTxWarp>
            <a:noAutofit/>
          </a:bodyPr>
          <a:lstStyle/>
          <a:p>
            <a:endParaRPr lang="en-US" sz="1799" dirty="0">
              <a:latin typeface="+mn-lt"/>
              <a:ea typeface="+mn-ea"/>
              <a:cs typeface="+mn-cs"/>
              <a:sym typeface="+mn-lt"/>
            </a:endParaRPr>
          </a:p>
        </p:txBody>
      </p:sp>
      <p:pic>
        <p:nvPicPr>
          <p:cNvPr id="5" name="Google Shape;311;p30">
            <a:extLst>
              <a:ext uri="{FF2B5EF4-FFF2-40B4-BE49-F238E27FC236}">
                <a16:creationId xmlns:a16="http://schemas.microsoft.com/office/drawing/2014/main" id="{970157A5-7E83-4173-B754-6EF0086F410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E0438C83-13AA-4456-8A68-F95B5E676EF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1BE2BE37-61E9-4B9A-914F-107058368F0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824425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6540D0CB-D06C-495F-BE49-CF468DFC79AE}"/>
              </a:ext>
            </a:extLst>
          </p:cNvPr>
          <p:cNvGraphicFramePr>
            <a:graphicFrameLocks noChangeAspect="1"/>
          </p:cNvGraphicFramePr>
          <p:nvPr userDrawn="1">
            <p:custDataLst>
              <p:tags r:id="rId1"/>
            </p:custDataLst>
            <p:extLst>
              <p:ext uri="{D42A27DB-BD31-4B8C-83A1-F6EECF244321}">
                <p14:modId xmlns:p14="http://schemas.microsoft.com/office/powerpoint/2010/main" val="44269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6540D0CB-D06C-495F-BE49-CF468DFC79A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2F132054-C6C9-44DF-A953-A999DD217DDA}"/>
              </a:ext>
            </a:extLst>
          </p:cNvPr>
          <p:cNvSpPr>
            <a:spLocks noGrp="1"/>
          </p:cNvSpPr>
          <p:nvPr>
            <p:ph type="title"/>
          </p:nvPr>
        </p:nvSpPr>
        <p:spPr/>
        <p:txBody>
          <a:bodyPr vert="horz"/>
          <a:lstStyle>
            <a:lvl1pPr>
              <a:defRPr>
                <a:solidFill>
                  <a:schemeClr val="bg1"/>
                </a:solidFill>
                <a:latin typeface="+mj-lt"/>
                <a:ea typeface="+mj-ea"/>
                <a:cs typeface="+mj-cs"/>
              </a:defRPr>
            </a:lvl1pPr>
          </a:lstStyle>
          <a:p>
            <a:r>
              <a:rPr lang="en-US"/>
              <a:t>Click to edit Master title style</a:t>
            </a:r>
          </a:p>
        </p:txBody>
      </p:sp>
      <p:pic>
        <p:nvPicPr>
          <p:cNvPr id="8" name="Google Shape;311;p30">
            <a:extLst>
              <a:ext uri="{FF2B5EF4-FFF2-40B4-BE49-F238E27FC236}">
                <a16:creationId xmlns:a16="http://schemas.microsoft.com/office/drawing/2014/main" id="{38D16B5B-6A76-45A7-AC46-CAF4386CDE67}"/>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160AC6F1-99D7-47DA-B9C0-9CA5A321BDC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187764E2-FC72-43D2-BB1B-AAF84479CAA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67611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1F0BC8CB-F9E3-444B-8044-755D1DFDD6B6}"/>
              </a:ext>
            </a:extLst>
          </p:cNvPr>
          <p:cNvGraphicFramePr>
            <a:graphicFrameLocks noChangeAspect="1"/>
          </p:cNvGraphicFramePr>
          <p:nvPr userDrawn="1">
            <p:custDataLst>
              <p:tags r:id="rId1"/>
            </p:custDataLst>
            <p:extLst>
              <p:ext uri="{D42A27DB-BD31-4B8C-83A1-F6EECF244321}">
                <p14:modId xmlns:p14="http://schemas.microsoft.com/office/powerpoint/2010/main" val="8724174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1F0BC8CB-F9E3-444B-8044-755D1DFDD6B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8" name="Google Shape;53;p7">
            <a:extLst>
              <a:ext uri="{FF2B5EF4-FFF2-40B4-BE49-F238E27FC236}">
                <a16:creationId xmlns:a16="http://schemas.microsoft.com/office/drawing/2014/main" id="{313AAE00-8B81-4231-9A5D-760755607162}"/>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7E2AB442-6E37-413E-A748-519A20AA9A13}"/>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0E4EB7A3-0791-4BF2-833C-F5D21BA328A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
        <p:nvSpPr>
          <p:cNvPr id="10" name="TextBox 9">
            <a:extLst>
              <a:ext uri="{FF2B5EF4-FFF2-40B4-BE49-F238E27FC236}">
                <a16:creationId xmlns:a16="http://schemas.microsoft.com/office/drawing/2014/main" id="{DFB2D3EC-2926-4CD5-96B8-B81D502FC958}"/>
              </a:ext>
            </a:extLst>
          </p:cNvPr>
          <p:cNvSpPr txBox="1"/>
          <p:nvPr userDrawn="1"/>
        </p:nvSpPr>
        <p:spPr>
          <a:xfrm>
            <a:off x="444616" y="2681361"/>
            <a:ext cx="3004784" cy="1495281"/>
          </a:xfrm>
          <a:prstGeom prst="rect">
            <a:avLst/>
          </a:prstGeom>
          <a:noFill/>
        </p:spPr>
        <p:txBody>
          <a:bodyPr wrap="square" lIns="0" tIns="0" rIns="0" bIns="0" rtlCol="0" anchor="ctr">
            <a:spAutoFit/>
          </a:bodyPr>
          <a:lstStyle/>
          <a:p>
            <a:pPr marL="0" indent="0">
              <a:lnSpc>
                <a:spcPct val="90000"/>
              </a:lnSpc>
              <a:spcAft>
                <a:spcPts val="0"/>
              </a:spcAft>
              <a:buFontTx/>
              <a:buNone/>
            </a:pPr>
            <a:r>
              <a:rPr lang="en-US" sz="5398" dirty="0">
                <a:solidFill>
                  <a:schemeClr val="accent1"/>
                </a:solidFill>
                <a:latin typeface="+mn-lt"/>
                <a:ea typeface="+mn-ea"/>
                <a:cs typeface="+mn-cs"/>
                <a:sym typeface="+mn-lt"/>
              </a:rPr>
              <a:t>Table of contents</a:t>
            </a:r>
          </a:p>
        </p:txBody>
      </p:sp>
    </p:spTree>
    <p:extLst>
      <p:ext uri="{BB962C8B-B14F-4D97-AF65-F5344CB8AC3E}">
        <p14:creationId xmlns:p14="http://schemas.microsoft.com/office/powerpoint/2010/main" val="2128101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772742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3" name="Rectangle 12">
            <a:extLst>
              <a:ext uri="{FF2B5EF4-FFF2-40B4-BE49-F238E27FC236}">
                <a16:creationId xmlns:a16="http://schemas.microsoft.com/office/drawing/2014/main" id="{54EAAAF5-648C-4B7C-AF1D-E7D1B098A40F}"/>
              </a:ext>
            </a:extLst>
          </p:cNvPr>
          <p:cNvSpPr/>
          <p:nvPr userDrawn="1"/>
        </p:nvSpPr>
        <p:spPr bwMode="gray">
          <a:xfrm>
            <a:off x="446915" y="2031383"/>
            <a:ext cx="1222726" cy="1222408"/>
          </a:xfrm>
          <a:prstGeom prst="rect">
            <a:avLst/>
          </a:prstGeom>
          <a:solidFill>
            <a:schemeClr val="accent1"/>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0 / 0 / 201</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#0000C9</a:t>
            </a:r>
          </a:p>
        </p:txBody>
      </p:sp>
      <p:sp>
        <p:nvSpPr>
          <p:cNvPr id="14" name="Text Box 10">
            <a:extLst>
              <a:ext uri="{FF2B5EF4-FFF2-40B4-BE49-F238E27FC236}">
                <a16:creationId xmlns:a16="http://schemas.microsoft.com/office/drawing/2014/main" id="{C97EFF7E-4AF7-4BFF-B3C7-6223953D99FC}"/>
              </a:ext>
            </a:extLst>
          </p:cNvPr>
          <p:cNvSpPr txBox="1">
            <a:spLocks noChangeArrowheads="1"/>
          </p:cNvSpPr>
          <p:nvPr userDrawn="1"/>
        </p:nvSpPr>
        <p:spPr bwMode="gray">
          <a:xfrm>
            <a:off x="446915" y="1801368"/>
            <a:ext cx="2445453"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dirty="0"/>
              <a:t>Primary Palette</a:t>
            </a:r>
          </a:p>
        </p:txBody>
      </p:sp>
      <p:sp>
        <p:nvSpPr>
          <p:cNvPr id="21" name="Rectangle 20">
            <a:extLst>
              <a:ext uri="{FF2B5EF4-FFF2-40B4-BE49-F238E27FC236}">
                <a16:creationId xmlns:a16="http://schemas.microsoft.com/office/drawing/2014/main" id="{751C0F04-55C8-46F9-94C2-9C68941333C8}"/>
              </a:ext>
            </a:extLst>
          </p:cNvPr>
          <p:cNvSpPr/>
          <p:nvPr userDrawn="1"/>
        </p:nvSpPr>
        <p:spPr bwMode="gray">
          <a:xfrm>
            <a:off x="1815793" y="2031383"/>
            <a:ext cx="1222726" cy="1222408"/>
          </a:xfrm>
          <a:prstGeom prst="rect">
            <a:avLst/>
          </a:prstGeom>
          <a:solidFill>
            <a:schemeClr val="accent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0 / 149 / 255</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#0095FF</a:t>
            </a:r>
          </a:p>
        </p:txBody>
      </p:sp>
      <p:sp>
        <p:nvSpPr>
          <p:cNvPr id="22" name="Rectangle 21">
            <a:extLst>
              <a:ext uri="{FF2B5EF4-FFF2-40B4-BE49-F238E27FC236}">
                <a16:creationId xmlns:a16="http://schemas.microsoft.com/office/drawing/2014/main" id="{A02B5405-48BD-40F2-A277-2F45E5789CBB}"/>
              </a:ext>
            </a:extLst>
          </p:cNvPr>
          <p:cNvSpPr/>
          <p:nvPr userDrawn="1"/>
        </p:nvSpPr>
        <p:spPr bwMode="gray">
          <a:xfrm>
            <a:off x="446915" y="3999713"/>
            <a:ext cx="1222726" cy="1222408"/>
          </a:xfrm>
          <a:prstGeom prst="rect">
            <a:avLst/>
          </a:prstGeom>
          <a:solidFill>
            <a:schemeClr val="accent3"/>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13 / 189 / 186</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a:t>
            </a:r>
            <a:br>
              <a:rPr lang="en-US" sz="1200" dirty="0">
                <a:solidFill>
                  <a:schemeClr val="bg1"/>
                </a:solidFill>
                <a:latin typeface="+mj-lt"/>
              </a:rPr>
            </a:br>
            <a:r>
              <a:rPr lang="en-US" sz="1200" dirty="0">
                <a:solidFill>
                  <a:schemeClr val="bg1"/>
                </a:solidFill>
                <a:latin typeface="+mj-lt"/>
              </a:rPr>
              <a:t>#0DBDBA</a:t>
            </a:r>
          </a:p>
        </p:txBody>
      </p:sp>
      <p:sp>
        <p:nvSpPr>
          <p:cNvPr id="23" name="Text Box 10">
            <a:extLst>
              <a:ext uri="{FF2B5EF4-FFF2-40B4-BE49-F238E27FC236}">
                <a16:creationId xmlns:a16="http://schemas.microsoft.com/office/drawing/2014/main" id="{A34AAF15-29BC-4108-AD4F-60FD87482CE1}"/>
              </a:ext>
            </a:extLst>
          </p:cNvPr>
          <p:cNvSpPr txBox="1">
            <a:spLocks noChangeArrowheads="1"/>
          </p:cNvSpPr>
          <p:nvPr userDrawn="1"/>
        </p:nvSpPr>
        <p:spPr bwMode="gray">
          <a:xfrm>
            <a:off x="446915" y="3760974"/>
            <a:ext cx="9052376"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spc="-20" dirty="0"/>
              <a:t>Secondary Palette: </a:t>
            </a:r>
            <a:r>
              <a:rPr lang="en-US" sz="1200" spc="-20" dirty="0"/>
              <a:t>Colors should be used sparingly &amp; only for small pops of color</a:t>
            </a:r>
          </a:p>
        </p:txBody>
      </p:sp>
      <p:sp>
        <p:nvSpPr>
          <p:cNvPr id="24" name="Rectangle 23">
            <a:extLst>
              <a:ext uri="{FF2B5EF4-FFF2-40B4-BE49-F238E27FC236}">
                <a16:creationId xmlns:a16="http://schemas.microsoft.com/office/drawing/2014/main" id="{C3733394-786F-4C78-B811-6738EB87D3CF}"/>
              </a:ext>
            </a:extLst>
          </p:cNvPr>
          <p:cNvSpPr/>
          <p:nvPr userDrawn="1"/>
        </p:nvSpPr>
        <p:spPr bwMode="gray">
          <a:xfrm>
            <a:off x="1815793" y="3999713"/>
            <a:ext cx="1222726" cy="1222408"/>
          </a:xfrm>
          <a:prstGeom prst="rect">
            <a:avLst/>
          </a:prstGeom>
          <a:solidFill>
            <a:schemeClr val="accent4"/>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103 / 187 / 110</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#67BB6E</a:t>
            </a:r>
          </a:p>
        </p:txBody>
      </p:sp>
      <p:sp>
        <p:nvSpPr>
          <p:cNvPr id="25" name="Rectangle 24">
            <a:extLst>
              <a:ext uri="{FF2B5EF4-FFF2-40B4-BE49-F238E27FC236}">
                <a16:creationId xmlns:a16="http://schemas.microsoft.com/office/drawing/2014/main" id="{080E32F2-9C19-462E-BB22-77F2E4C3B223}"/>
              </a:ext>
            </a:extLst>
          </p:cNvPr>
          <p:cNvSpPr/>
          <p:nvPr userDrawn="1"/>
        </p:nvSpPr>
        <p:spPr bwMode="gray">
          <a:xfrm>
            <a:off x="3184672" y="3999713"/>
            <a:ext cx="1222726" cy="1222408"/>
          </a:xfrm>
          <a:prstGeom prst="rect">
            <a:avLst/>
          </a:prstGeom>
          <a:solidFill>
            <a:schemeClr val="accent5"/>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157 / 115 / 247</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#9D73F7</a:t>
            </a:r>
          </a:p>
        </p:txBody>
      </p:sp>
      <p:sp>
        <p:nvSpPr>
          <p:cNvPr id="26" name="Rectangle 25">
            <a:extLst>
              <a:ext uri="{FF2B5EF4-FFF2-40B4-BE49-F238E27FC236}">
                <a16:creationId xmlns:a16="http://schemas.microsoft.com/office/drawing/2014/main" id="{9F456F81-D68C-49AB-9E7B-2EB6F044ABE0}"/>
              </a:ext>
            </a:extLst>
          </p:cNvPr>
          <p:cNvSpPr/>
          <p:nvPr userDrawn="1"/>
        </p:nvSpPr>
        <p:spPr bwMode="gray">
          <a:xfrm>
            <a:off x="4553550" y="3999713"/>
            <a:ext cx="1222726" cy="1222408"/>
          </a:xfrm>
          <a:prstGeom prst="rect">
            <a:avLst/>
          </a:prstGeom>
          <a:solidFill>
            <a:schemeClr val="accent6"/>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217 / 87 / 118</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#D95776</a:t>
            </a:r>
          </a:p>
        </p:txBody>
      </p:sp>
      <p:sp>
        <p:nvSpPr>
          <p:cNvPr id="27" name="Rectangle 26">
            <a:extLst>
              <a:ext uri="{FF2B5EF4-FFF2-40B4-BE49-F238E27FC236}">
                <a16:creationId xmlns:a16="http://schemas.microsoft.com/office/drawing/2014/main" id="{331E1949-48A1-4C7F-B907-A46983803EE7}"/>
              </a:ext>
            </a:extLst>
          </p:cNvPr>
          <p:cNvSpPr/>
          <p:nvPr userDrawn="1"/>
        </p:nvSpPr>
        <p:spPr bwMode="gray">
          <a:xfrm>
            <a:off x="5922429" y="3999713"/>
            <a:ext cx="1222726" cy="1222408"/>
          </a:xfrm>
          <a:prstGeom prst="rect">
            <a:avLst/>
          </a:prstGeom>
          <a:solidFill>
            <a:schemeClr val="tx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244 / 156 / 52</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#F49C34</a:t>
            </a:r>
          </a:p>
        </p:txBody>
      </p:sp>
      <p:sp>
        <p:nvSpPr>
          <p:cNvPr id="28" name="Rectangle 27">
            <a:extLst>
              <a:ext uri="{FF2B5EF4-FFF2-40B4-BE49-F238E27FC236}">
                <a16:creationId xmlns:a16="http://schemas.microsoft.com/office/drawing/2014/main" id="{54176C3E-F4A3-4418-8D9A-82D979397DB6}"/>
              </a:ext>
            </a:extLst>
          </p:cNvPr>
          <p:cNvSpPr/>
          <p:nvPr userDrawn="1"/>
        </p:nvSpPr>
        <p:spPr bwMode="gray">
          <a:xfrm>
            <a:off x="7291307" y="3999713"/>
            <a:ext cx="1222726" cy="1222408"/>
          </a:xfrm>
          <a:prstGeom prst="rect">
            <a:avLst/>
          </a:prstGeom>
          <a:solidFill>
            <a:schemeClr val="bg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latin typeface="+mj-lt"/>
              </a:rPr>
              <a:t>RGB: </a:t>
            </a:r>
            <a:br>
              <a:rPr lang="en-US" sz="1200" dirty="0">
                <a:latin typeface="+mj-lt"/>
              </a:rPr>
            </a:br>
            <a:r>
              <a:rPr lang="en-US" sz="1200" dirty="0">
                <a:latin typeface="+mj-lt"/>
              </a:rPr>
              <a:t>248 / 223 / 90</a:t>
            </a:r>
          </a:p>
          <a:p>
            <a:pPr algn="ctr" fontAlgn="base">
              <a:lnSpc>
                <a:spcPct val="90000"/>
              </a:lnSpc>
              <a:spcBef>
                <a:spcPts val="400"/>
              </a:spcBef>
              <a:spcAft>
                <a:spcPct val="0"/>
              </a:spcAft>
              <a:buClr>
                <a:schemeClr val="accent2"/>
              </a:buClr>
              <a:buSzPct val="90000"/>
            </a:pPr>
            <a:r>
              <a:rPr lang="en-US" sz="1200" dirty="0">
                <a:latin typeface="+mj-lt"/>
              </a:rPr>
              <a:t>Hex: </a:t>
            </a:r>
            <a:br>
              <a:rPr lang="en-US" sz="1200" dirty="0">
                <a:latin typeface="+mj-lt"/>
              </a:rPr>
            </a:br>
            <a:r>
              <a:rPr lang="en-US" sz="1200" dirty="0">
                <a:latin typeface="+mj-lt"/>
              </a:rPr>
              <a:t>#F8DF5A</a:t>
            </a:r>
          </a:p>
        </p:txBody>
      </p:sp>
      <p:sp>
        <p:nvSpPr>
          <p:cNvPr id="29" name="Rectangle 28">
            <a:extLst>
              <a:ext uri="{FF2B5EF4-FFF2-40B4-BE49-F238E27FC236}">
                <a16:creationId xmlns:a16="http://schemas.microsoft.com/office/drawing/2014/main" id="{76085319-BAE6-48D6-88C2-082A22734EB7}"/>
              </a:ext>
            </a:extLst>
          </p:cNvPr>
          <p:cNvSpPr/>
          <p:nvPr userDrawn="1"/>
        </p:nvSpPr>
        <p:spPr bwMode="gray">
          <a:xfrm>
            <a:off x="8660182" y="3999713"/>
            <a:ext cx="1222726" cy="1222408"/>
          </a:xfrm>
          <a:prstGeom prst="rect">
            <a:avLst/>
          </a:prstGeom>
          <a:solidFill>
            <a:srgbClr val="F4DDBA"/>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latin typeface="+mj-lt"/>
              </a:rPr>
              <a:t>RGB: </a:t>
            </a:r>
            <a:br>
              <a:rPr lang="en-US" sz="1200" dirty="0">
                <a:latin typeface="+mj-lt"/>
              </a:rPr>
            </a:br>
            <a:r>
              <a:rPr lang="en-US" sz="1200" dirty="0">
                <a:latin typeface="+mj-lt"/>
              </a:rPr>
              <a:t>244 / 221 / 186</a:t>
            </a:r>
          </a:p>
          <a:p>
            <a:pPr algn="ctr" fontAlgn="base">
              <a:lnSpc>
                <a:spcPct val="90000"/>
              </a:lnSpc>
              <a:spcBef>
                <a:spcPts val="400"/>
              </a:spcBef>
              <a:spcAft>
                <a:spcPct val="0"/>
              </a:spcAft>
              <a:buClr>
                <a:schemeClr val="accent2"/>
              </a:buClr>
              <a:buSzPct val="90000"/>
            </a:pPr>
            <a:r>
              <a:rPr lang="en-US" sz="1200" dirty="0">
                <a:latin typeface="+mj-lt"/>
              </a:rPr>
              <a:t>Hex: </a:t>
            </a:r>
            <a:br>
              <a:rPr lang="en-US" sz="1200" dirty="0">
                <a:latin typeface="+mj-lt"/>
              </a:rPr>
            </a:br>
            <a:r>
              <a:rPr lang="en-US" sz="1200" dirty="0">
                <a:latin typeface="+mj-lt"/>
              </a:rPr>
              <a:t>#F4DDBA</a:t>
            </a:r>
          </a:p>
        </p:txBody>
      </p:sp>
      <p:sp>
        <p:nvSpPr>
          <p:cNvPr id="30" name="TextBox 29">
            <a:extLst>
              <a:ext uri="{FF2B5EF4-FFF2-40B4-BE49-F238E27FC236}">
                <a16:creationId xmlns:a16="http://schemas.microsoft.com/office/drawing/2014/main" id="{37D04A70-0547-4E73-AE9A-FCB8C29489A6}"/>
              </a:ext>
            </a:extLst>
          </p:cNvPr>
          <p:cNvSpPr txBox="1"/>
          <p:nvPr userDrawn="1"/>
        </p:nvSpPr>
        <p:spPr bwMode="gray">
          <a:xfrm>
            <a:off x="3184671" y="2031383"/>
            <a:ext cx="3832610" cy="1225296"/>
          </a:xfrm>
          <a:prstGeom prst="rect">
            <a:avLst/>
          </a:prstGeom>
          <a:solidFill>
            <a:schemeClr val="bg1">
              <a:lumMod val="95000"/>
            </a:schemeClr>
          </a:solidFill>
        </p:spPr>
        <p:txBody>
          <a:bodyPr wrap="square" lIns="182880" rIns="182880" rtlCol="0" anchor="ctr" anchorCtr="0">
            <a:noAutofit/>
          </a:bodyPr>
          <a:lstStyle/>
          <a:p>
            <a:pPr>
              <a:lnSpc>
                <a:spcPct val="90000"/>
              </a:lnSpc>
              <a:spcBef>
                <a:spcPts val="1000"/>
              </a:spcBef>
              <a:buSzPct val="100000"/>
            </a:pPr>
            <a:r>
              <a:rPr lang="en-US" sz="1400" dirty="0"/>
              <a:t>When designing with color, always lead with ample whitespace and the primary palette blues. Backgrounds must be white, a primary blue, or a neutral cool gray. Never use the secondary palette for backgrounds.</a:t>
            </a:r>
          </a:p>
        </p:txBody>
      </p:sp>
      <p:grpSp>
        <p:nvGrpSpPr>
          <p:cNvPr id="31" name="Group 30">
            <a:extLst>
              <a:ext uri="{FF2B5EF4-FFF2-40B4-BE49-F238E27FC236}">
                <a16:creationId xmlns:a16="http://schemas.microsoft.com/office/drawing/2014/main" id="{38DE9592-C40B-448E-8B08-98566D0AB0A3}"/>
              </a:ext>
            </a:extLst>
          </p:cNvPr>
          <p:cNvGrpSpPr/>
          <p:nvPr userDrawn="1"/>
        </p:nvGrpSpPr>
        <p:grpSpPr>
          <a:xfrm>
            <a:off x="7624153" y="482224"/>
            <a:ext cx="1970432" cy="1463040"/>
            <a:chOff x="7910416" y="482224"/>
            <a:chExt cx="1969919" cy="1463040"/>
          </a:xfrm>
        </p:grpSpPr>
        <p:pic>
          <p:nvPicPr>
            <p:cNvPr id="32" name="Picture 31">
              <a:extLst>
                <a:ext uri="{FF2B5EF4-FFF2-40B4-BE49-F238E27FC236}">
                  <a16:creationId xmlns:a16="http://schemas.microsoft.com/office/drawing/2014/main" id="{E924535B-00AF-4F86-AE7E-78227EB07739}"/>
                </a:ext>
              </a:extLst>
            </p:cNvPr>
            <p:cNvPicPr>
              <a:picLocks noChangeAspect="1"/>
            </p:cNvPicPr>
            <p:nvPr/>
          </p:nvPicPr>
          <p:blipFill>
            <a:blip r:embed="rId7"/>
            <a:stretch>
              <a:fillRect/>
            </a:stretch>
          </p:blipFill>
          <p:spPr bwMode="gray">
            <a:xfrm>
              <a:off x="7910416" y="482224"/>
              <a:ext cx="1969919" cy="1463040"/>
            </a:xfrm>
            <a:prstGeom prst="rect">
              <a:avLst/>
            </a:prstGeom>
            <a:ln>
              <a:solidFill>
                <a:schemeClr val="bg1">
                  <a:lumMod val="75000"/>
                </a:schemeClr>
              </a:solidFill>
            </a:ln>
          </p:spPr>
        </p:pic>
        <p:sp>
          <p:nvSpPr>
            <p:cNvPr id="33" name="Rectangle 32">
              <a:extLst>
                <a:ext uri="{FF2B5EF4-FFF2-40B4-BE49-F238E27FC236}">
                  <a16:creationId xmlns:a16="http://schemas.microsoft.com/office/drawing/2014/main" id="{ED016DA7-AEC7-431B-B70B-37264EC36F02}"/>
                </a:ext>
              </a:extLst>
            </p:cNvPr>
            <p:cNvSpPr/>
            <p:nvPr/>
          </p:nvSpPr>
          <p:spPr bwMode="gray">
            <a:xfrm>
              <a:off x="8696562" y="792480"/>
              <a:ext cx="1183773" cy="233680"/>
            </a:xfrm>
            <a:prstGeom prst="rect">
              <a:avLst/>
            </a:prstGeom>
            <a:noFill/>
            <a:ln w="19050" cap="flat" cmpd="sng" algn="ctr">
              <a:solidFill>
                <a:srgbClr val="FF0000"/>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Aft>
                  <a:spcPct val="0"/>
                </a:spcAft>
                <a:buClr>
                  <a:schemeClr val="accent2"/>
                </a:buClr>
                <a:buSzPct val="90000"/>
              </a:pPr>
              <a:endParaRPr lang="en-US" sz="1800" b="1" dirty="0">
                <a:solidFill>
                  <a:schemeClr val="accent1"/>
                </a:solidFill>
                <a:latin typeface="+mj-lt"/>
              </a:endParaRPr>
            </a:p>
          </p:txBody>
        </p:sp>
      </p:grpSp>
      <p:sp>
        <p:nvSpPr>
          <p:cNvPr id="34" name="Text Box 10">
            <a:extLst>
              <a:ext uri="{FF2B5EF4-FFF2-40B4-BE49-F238E27FC236}">
                <a16:creationId xmlns:a16="http://schemas.microsoft.com/office/drawing/2014/main" id="{F9197C1A-E300-4E99-966A-5A0EF920AEF5}"/>
              </a:ext>
            </a:extLst>
          </p:cNvPr>
          <p:cNvSpPr txBox="1">
            <a:spLocks noChangeArrowheads="1"/>
          </p:cNvSpPr>
          <p:nvPr userDrawn="1"/>
        </p:nvSpPr>
        <p:spPr bwMode="gray">
          <a:xfrm>
            <a:off x="9702281" y="706365"/>
            <a:ext cx="1972972" cy="400540"/>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050" dirty="0"/>
              <a:t>Primary &amp; Secondary Palette: These are default chart colors</a:t>
            </a:r>
          </a:p>
        </p:txBody>
      </p:sp>
      <p:sp>
        <p:nvSpPr>
          <p:cNvPr id="35" name="Right Brace 34">
            <a:extLst>
              <a:ext uri="{FF2B5EF4-FFF2-40B4-BE49-F238E27FC236}">
                <a16:creationId xmlns:a16="http://schemas.microsoft.com/office/drawing/2014/main" id="{F1A5AE15-FF8C-4A9F-8D89-D92CFED1C914}"/>
              </a:ext>
            </a:extLst>
          </p:cNvPr>
          <p:cNvSpPr/>
          <p:nvPr userDrawn="1"/>
        </p:nvSpPr>
        <p:spPr bwMode="gray">
          <a:xfrm rot="16200000">
            <a:off x="7135135" y="2564844"/>
            <a:ext cx="166197" cy="2591606"/>
          </a:xfrm>
          <a:prstGeom prst="rightBrace">
            <a:avLst>
              <a:gd name="adj1" fmla="val 45513"/>
              <a:gd name="adj2" fmla="val 88233"/>
            </a:avLst>
          </a:prstGeom>
          <a:noFill/>
          <a:ln w="19050" cap="rnd">
            <a:solidFill>
              <a:schemeClr val="bg1">
                <a:lumMod val="75000"/>
              </a:schemeClr>
            </a:solidFill>
            <a:prstDash val="solid"/>
            <a:round/>
            <a:headEnd/>
            <a:tailEnd/>
          </a:ln>
          <a:effectLst/>
        </p:spPr>
        <p:txBody>
          <a:bodyPr rtlCol="0" anchor="ctr"/>
          <a:lstStyle/>
          <a:p>
            <a:pPr algn="ctr"/>
            <a:endParaRPr lang="en-US" sz="1800" dirty="0"/>
          </a:p>
        </p:txBody>
      </p:sp>
      <p:grpSp>
        <p:nvGrpSpPr>
          <p:cNvPr id="36" name="Group 35">
            <a:extLst>
              <a:ext uri="{FF2B5EF4-FFF2-40B4-BE49-F238E27FC236}">
                <a16:creationId xmlns:a16="http://schemas.microsoft.com/office/drawing/2014/main" id="{2C3ED668-5C67-4661-9B12-6780B7CB22CD}"/>
              </a:ext>
            </a:extLst>
          </p:cNvPr>
          <p:cNvGrpSpPr/>
          <p:nvPr userDrawn="1"/>
        </p:nvGrpSpPr>
        <p:grpSpPr bwMode="gray">
          <a:xfrm>
            <a:off x="8043458" y="2015692"/>
            <a:ext cx="328400" cy="1680408"/>
            <a:chOff x="8329613" y="2015692"/>
            <a:chExt cx="328314" cy="1680408"/>
          </a:xfrm>
        </p:grpSpPr>
        <p:cxnSp>
          <p:nvCxnSpPr>
            <p:cNvPr id="37" name="Straight Connector 36">
              <a:extLst>
                <a:ext uri="{FF2B5EF4-FFF2-40B4-BE49-F238E27FC236}">
                  <a16:creationId xmlns:a16="http://schemas.microsoft.com/office/drawing/2014/main" id="{E9AB26AC-24DC-48FB-A33B-2D75874F7258}"/>
                </a:ext>
              </a:extLst>
            </p:cNvPr>
            <p:cNvCxnSpPr>
              <a:cxnSpLocks/>
            </p:cNvCxnSpPr>
            <p:nvPr/>
          </p:nvCxnSpPr>
          <p:spPr bwMode="gray">
            <a:xfrm>
              <a:off x="8329613" y="2015692"/>
              <a:ext cx="328314" cy="0"/>
            </a:xfrm>
            <a:prstGeom prst="line">
              <a:avLst/>
            </a:prstGeom>
            <a:noFill/>
            <a:ln w="19050" cap="rnd">
              <a:solidFill>
                <a:schemeClr val="bg1">
                  <a:lumMod val="75000"/>
                </a:schemeClr>
              </a:solidFill>
              <a:prstDash val="solid"/>
              <a:round/>
              <a:headEnd/>
              <a:tailEnd/>
            </a:ln>
            <a:effectLst/>
          </p:spPr>
        </p:cxnSp>
        <p:cxnSp>
          <p:nvCxnSpPr>
            <p:cNvPr id="38" name="Straight Connector 37">
              <a:extLst>
                <a:ext uri="{FF2B5EF4-FFF2-40B4-BE49-F238E27FC236}">
                  <a16:creationId xmlns:a16="http://schemas.microsoft.com/office/drawing/2014/main" id="{55910FC8-2907-4BDA-AFE2-7787C222D8A0}"/>
                </a:ext>
              </a:extLst>
            </p:cNvPr>
            <p:cNvCxnSpPr>
              <a:cxnSpLocks/>
            </p:cNvCxnSpPr>
            <p:nvPr/>
          </p:nvCxnSpPr>
          <p:spPr bwMode="gray">
            <a:xfrm>
              <a:off x="8493770" y="2015692"/>
              <a:ext cx="0" cy="1680408"/>
            </a:xfrm>
            <a:prstGeom prst="line">
              <a:avLst/>
            </a:prstGeom>
            <a:noFill/>
            <a:ln w="19050" cap="rnd">
              <a:solidFill>
                <a:schemeClr val="bg1">
                  <a:lumMod val="75000"/>
                </a:schemeClr>
              </a:solidFill>
              <a:prstDash val="solid"/>
              <a:round/>
              <a:headEnd/>
              <a:tailEnd/>
            </a:ln>
            <a:effectLst/>
          </p:spPr>
        </p:cxnSp>
      </p:grpSp>
      <p:sp>
        <p:nvSpPr>
          <p:cNvPr id="39" name="Text Box 10">
            <a:extLst>
              <a:ext uri="{FF2B5EF4-FFF2-40B4-BE49-F238E27FC236}">
                <a16:creationId xmlns:a16="http://schemas.microsoft.com/office/drawing/2014/main" id="{9EB7BAC0-4B4D-4C35-86EC-26F55F21F089}"/>
              </a:ext>
            </a:extLst>
          </p:cNvPr>
          <p:cNvSpPr txBox="1">
            <a:spLocks noChangeArrowheads="1"/>
          </p:cNvSpPr>
          <p:nvPr userDrawn="1"/>
        </p:nvSpPr>
        <p:spPr bwMode="gray">
          <a:xfrm>
            <a:off x="8285059" y="3295560"/>
            <a:ext cx="2093678" cy="400540"/>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050" dirty="0"/>
              <a:t>These 2 colors appear in Theme Colors, but should be used </a:t>
            </a:r>
            <a:r>
              <a:rPr lang="en-US" sz="1050" i="1" dirty="0"/>
              <a:t>after</a:t>
            </a:r>
            <a:r>
              <a:rPr lang="en-US" sz="1050" dirty="0"/>
              <a:t> the other 6 default color chips if more colors are needed on a slide</a:t>
            </a:r>
          </a:p>
        </p:txBody>
      </p:sp>
      <p:cxnSp>
        <p:nvCxnSpPr>
          <p:cNvPr id="40" name="Straight Arrow Connector 39">
            <a:extLst>
              <a:ext uri="{FF2B5EF4-FFF2-40B4-BE49-F238E27FC236}">
                <a16:creationId xmlns:a16="http://schemas.microsoft.com/office/drawing/2014/main" id="{983DAC21-3CF4-4FDC-98B7-7413FE25F30A}"/>
              </a:ext>
            </a:extLst>
          </p:cNvPr>
          <p:cNvCxnSpPr/>
          <p:nvPr userDrawn="1"/>
        </p:nvCxnSpPr>
        <p:spPr bwMode="gray">
          <a:xfrm>
            <a:off x="446916" y="5409398"/>
            <a:ext cx="9435993" cy="0"/>
          </a:xfrm>
          <a:prstGeom prst="straightConnector1">
            <a:avLst/>
          </a:prstGeom>
          <a:noFill/>
          <a:ln w="19050" cap="rnd">
            <a:solidFill>
              <a:schemeClr val="bg1">
                <a:lumMod val="75000"/>
              </a:schemeClr>
            </a:solidFill>
            <a:prstDash val="solid"/>
            <a:round/>
            <a:headEnd/>
            <a:tailEnd type="triangle" w="lg" len="lg"/>
          </a:ln>
          <a:effectLst/>
        </p:spPr>
      </p:cxnSp>
      <p:sp>
        <p:nvSpPr>
          <p:cNvPr id="41" name="Text Box 10">
            <a:extLst>
              <a:ext uri="{FF2B5EF4-FFF2-40B4-BE49-F238E27FC236}">
                <a16:creationId xmlns:a16="http://schemas.microsoft.com/office/drawing/2014/main" id="{E02CCE43-B6CC-430E-A87D-938BB35E6DC5}"/>
              </a:ext>
            </a:extLst>
          </p:cNvPr>
          <p:cNvSpPr txBox="1">
            <a:spLocks noChangeArrowheads="1"/>
          </p:cNvSpPr>
          <p:nvPr userDrawn="1"/>
        </p:nvSpPr>
        <p:spPr bwMode="gray">
          <a:xfrm>
            <a:off x="446915" y="5492846"/>
            <a:ext cx="9052376"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spc="-20" dirty="0"/>
              <a:t>Preferred Order of Secondary Palette</a:t>
            </a:r>
            <a:endParaRPr lang="en-US" sz="1200" spc="-20" dirty="0"/>
          </a:p>
        </p:txBody>
      </p:sp>
    </p:spTree>
    <p:extLst>
      <p:ext uri="{BB962C8B-B14F-4D97-AF65-F5344CB8AC3E}">
        <p14:creationId xmlns:p14="http://schemas.microsoft.com/office/powerpoint/2010/main" val="19347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D. Blank green">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72C5F358-10D4-482F-9DFB-462FB1BA30FE}"/>
              </a:ext>
            </a:extLst>
          </p:cNvPr>
          <p:cNvGraphicFramePr>
            <a:graphicFrameLocks noChangeAspect="1"/>
          </p:cNvGraphicFramePr>
          <p:nvPr userDrawn="1">
            <p:custDataLst>
              <p:tags r:id="rId1"/>
            </p:custDataLst>
            <p:extLst>
              <p:ext uri="{D42A27DB-BD31-4B8C-83A1-F6EECF244321}">
                <p14:modId xmlns:p14="http://schemas.microsoft.com/office/powerpoint/2010/main" val="19904787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72C5F358-10D4-482F-9DFB-462FB1BA30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4" name="Google Shape;311;p30">
            <a:extLst>
              <a:ext uri="{FF2B5EF4-FFF2-40B4-BE49-F238E27FC236}">
                <a16:creationId xmlns:a16="http://schemas.microsoft.com/office/drawing/2014/main" id="{52BE7331-B2B5-4C06-A094-82F57B48871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5" name="TextBox 4">
            <a:extLst>
              <a:ext uri="{FF2B5EF4-FFF2-40B4-BE49-F238E27FC236}">
                <a16:creationId xmlns:a16="http://schemas.microsoft.com/office/drawing/2014/main" id="{3EF5A360-C42D-4A79-B5D7-2C503162B4E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6" name="Google Shape;52;p7">
            <a:extLst>
              <a:ext uri="{FF2B5EF4-FFF2-40B4-BE49-F238E27FC236}">
                <a16:creationId xmlns:a16="http://schemas.microsoft.com/office/drawing/2014/main" id="{A4BC3305-1F3A-44F8-BFD4-D99024BA158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683913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5DE91ABE-7A54-413A-8E10-0610FDDD7345}"/>
              </a:ext>
            </a:extLst>
          </p:cNvPr>
          <p:cNvGraphicFramePr>
            <a:graphicFrameLocks noChangeAspect="1"/>
          </p:cNvGraphicFramePr>
          <p:nvPr userDrawn="1">
            <p:custDataLst>
              <p:tags r:id="rId1"/>
            </p:custDataLst>
            <p:extLst>
              <p:ext uri="{D42A27DB-BD31-4B8C-83A1-F6EECF244321}">
                <p14:modId xmlns:p14="http://schemas.microsoft.com/office/powerpoint/2010/main" val="1113328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5DE91ABE-7A54-413A-8E10-0610FDDD734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2934414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7D8B4452-F7A7-4F5A-998C-785A6C156C81}"/>
              </a:ext>
            </a:extLst>
          </p:cNvPr>
          <p:cNvGraphicFramePr>
            <a:graphicFrameLocks noChangeAspect="1"/>
          </p:cNvGraphicFramePr>
          <p:nvPr userDrawn="1">
            <p:custDataLst>
              <p:tags r:id="rId1"/>
            </p:custDataLst>
            <p:extLst>
              <p:ext uri="{D42A27DB-BD31-4B8C-83A1-F6EECF244321}">
                <p14:modId xmlns:p14="http://schemas.microsoft.com/office/powerpoint/2010/main" val="2968783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7D8B4452-F7A7-4F5A-998C-785A6C156C8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p:cNvSpPr txBox="1">
            <a:spLocks/>
          </p:cNvSpPr>
          <p:nvPr/>
        </p:nvSpPr>
        <p:spPr>
          <a:xfrm>
            <a:off x="444619" y="2952303"/>
            <a:ext cx="3393955" cy="7478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400" dirty="0">
                <a:solidFill>
                  <a:schemeClr val="tx1"/>
                </a:solidFill>
                <a:latin typeface="+mn-lt"/>
                <a:ea typeface="+mn-ea"/>
                <a:cs typeface="+mn-cs"/>
                <a:sym typeface="+mn-lt"/>
              </a:rPr>
              <a:t>Disclaimer</a:t>
            </a:r>
          </a:p>
        </p:txBody>
      </p:sp>
      <p:cxnSp>
        <p:nvCxnSpPr>
          <p:cNvPr id="9" name="Straight Connector 8"/>
          <p:cNvCxnSpPr/>
          <p:nvPr/>
        </p:nvCxnSpPr>
        <p:spPr>
          <a:xfrm>
            <a:off x="4367898" y="1630187"/>
            <a:ext cx="0" cy="3392129"/>
          </a:xfrm>
          <a:prstGeom prst="line">
            <a:avLst/>
          </a:prstGeom>
          <a:ln w="9525">
            <a:solidFill>
              <a:schemeClr val="accent1"/>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a:extLst>
              <a:ext uri="{FF2B5EF4-FFF2-40B4-BE49-F238E27FC236}">
                <a16:creationId xmlns:a16="http://schemas.microsoft.com/office/drawing/2014/main" id="{6FCEE6F7-3946-45B7-AA0E-C3AA96FCBEC8}"/>
              </a:ext>
            </a:extLst>
          </p:cNvPr>
          <p:cNvSpPr/>
          <p:nvPr userDrawn="1"/>
        </p:nvSpPr>
        <p:spPr>
          <a:xfrm>
            <a:off x="5021826" y="1802757"/>
            <a:ext cx="6209072" cy="3046988"/>
          </a:xfrm>
          <a:prstGeom prst="rect">
            <a:avLst/>
          </a:prstGeom>
        </p:spPr>
        <p:txBody>
          <a:bodyPr wrap="square" lIns="0" tIns="0" rIns="0" bIns="0" anchor="ctr">
            <a:spAutoFit/>
          </a:bodyPr>
          <a:lstStyle/>
          <a:p>
            <a:pPr indent="0">
              <a:lnSpc>
                <a:spcPct val="100000"/>
              </a:lnSpc>
            </a:pPr>
            <a:r>
              <a:rPr lang="en-US" sz="900" b="0" dirty="0">
                <a:latin typeface="+mn-lt"/>
                <a:ea typeface="+mn-ea"/>
                <a:cs typeface="+mn-cs"/>
                <a:sym typeface="+mn-lt"/>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dirty="0">
                <a:latin typeface="+mn-lt"/>
                <a:ea typeface="+mn-ea"/>
                <a:cs typeface="+mn-cs"/>
                <a:sym typeface="+mn-lt"/>
              </a:rPr>
              <a:t> </a:t>
            </a:r>
          </a:p>
          <a:p>
            <a:pPr indent="0">
              <a:lnSpc>
                <a:spcPct val="100000"/>
              </a:lnSpc>
            </a:pPr>
            <a:r>
              <a:rPr lang="en-US" sz="900" b="0" dirty="0">
                <a:latin typeface="+mn-lt"/>
                <a:ea typeface="+mn-ea"/>
                <a:cs typeface="+mn-cs"/>
                <a:sym typeface="+mn-lt"/>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dirty="0">
              <a:latin typeface="+mn-lt"/>
              <a:ea typeface="+mn-ea"/>
              <a:cs typeface="+mn-cs"/>
              <a:sym typeface="+mn-lt"/>
            </a:endParaRPr>
          </a:p>
          <a:p>
            <a:pPr marL="0" marR="0" indent="0" algn="l" defTabSz="914126" rtl="0" eaLnBrk="1" fontAlgn="auto" latinLnBrk="0" hangingPunct="1">
              <a:lnSpc>
                <a:spcPct val="100000"/>
              </a:lnSpc>
              <a:spcBef>
                <a:spcPts val="0"/>
              </a:spcBef>
              <a:spcAft>
                <a:spcPts val="0"/>
              </a:spcAft>
              <a:buClrTx/>
              <a:buSzTx/>
              <a:buFontTx/>
              <a:buNone/>
              <a:tabLst/>
              <a:defRPr/>
            </a:pPr>
            <a:r>
              <a:rPr lang="en-US" sz="900" b="0" dirty="0">
                <a:latin typeface="+mn-lt"/>
                <a:ea typeface="+mn-ea"/>
                <a:cs typeface="+mn-cs"/>
                <a:sym typeface="+mn-lt"/>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Tree>
    <p:extLst>
      <p:ext uri="{BB962C8B-B14F-4D97-AF65-F5344CB8AC3E}">
        <p14:creationId xmlns:p14="http://schemas.microsoft.com/office/powerpoint/2010/main" val="4274150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835532205"/>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21E33DBC-0A4B-4846-8706-16ED5A449FD1}"/>
              </a:ext>
            </a:extLst>
          </p:cNvPr>
          <p:cNvSpPr>
            <a:spLocks noGrp="1"/>
          </p:cNvSpPr>
          <p:nvPr>
            <p:ph type="ctrTitle" hasCustomPrompt="1"/>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Thank you</a:t>
            </a:r>
          </a:p>
        </p:txBody>
      </p:sp>
      <p:pic>
        <p:nvPicPr>
          <p:cNvPr id="11" name="Picture 10">
            <a:extLst>
              <a:ext uri="{FF2B5EF4-FFF2-40B4-BE49-F238E27FC236}">
                <a16:creationId xmlns:a16="http://schemas.microsoft.com/office/drawing/2014/main" id="{5CFD8FE8-2AFF-4101-9D7A-2D9314C76CDF}"/>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12" name="Google Shape;49;p7">
            <a:extLst>
              <a:ext uri="{FF2B5EF4-FFF2-40B4-BE49-F238E27FC236}">
                <a16:creationId xmlns:a16="http://schemas.microsoft.com/office/drawing/2014/main" id="{55E16BCD-8417-4D30-94CC-17FF2BDD7BE1}"/>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3" name="TextBox 12">
            <a:extLst>
              <a:ext uri="{FF2B5EF4-FFF2-40B4-BE49-F238E27FC236}">
                <a16:creationId xmlns:a16="http://schemas.microsoft.com/office/drawing/2014/main" id="{CA208B2B-A37F-443E-998F-F17ABA3FC78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4" name="Google Shape;52;p7">
            <a:extLst>
              <a:ext uri="{FF2B5EF4-FFF2-40B4-BE49-F238E27FC236}">
                <a16:creationId xmlns:a16="http://schemas.microsoft.com/office/drawing/2014/main" id="{3793D371-51E2-4337-9B8D-C8A283F03B6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16" name="Text Placeholder 3">
            <a:extLst>
              <a:ext uri="{FF2B5EF4-FFF2-40B4-BE49-F238E27FC236}">
                <a16:creationId xmlns:a16="http://schemas.microsoft.com/office/drawing/2014/main" id="{6B035C7B-D30F-4321-A688-C816A19AB925}"/>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17" name="Google Shape;53;p7">
            <a:extLst>
              <a:ext uri="{FF2B5EF4-FFF2-40B4-BE49-F238E27FC236}">
                <a16:creationId xmlns:a16="http://schemas.microsoft.com/office/drawing/2014/main" id="{5904CA81-E26F-4213-ABC4-D203A156BEA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18" name="Group 17">
            <a:extLst>
              <a:ext uri="{FF2B5EF4-FFF2-40B4-BE49-F238E27FC236}">
                <a16:creationId xmlns:a16="http://schemas.microsoft.com/office/drawing/2014/main" id="{00B82782-08B3-4B74-A428-365FEF5110F6}"/>
              </a:ext>
            </a:extLst>
          </p:cNvPr>
          <p:cNvGrpSpPr/>
          <p:nvPr userDrawn="1"/>
        </p:nvGrpSpPr>
        <p:grpSpPr bwMode="gray">
          <a:xfrm>
            <a:off x="446915" y="591197"/>
            <a:ext cx="587784" cy="45600"/>
            <a:chOff x="616542" y="591197"/>
            <a:chExt cx="587631" cy="45600"/>
          </a:xfrm>
        </p:grpSpPr>
        <p:sp>
          <p:nvSpPr>
            <p:cNvPr id="19" name="Google Shape;17;p2">
              <a:extLst>
                <a:ext uri="{FF2B5EF4-FFF2-40B4-BE49-F238E27FC236}">
                  <a16:creationId xmlns:a16="http://schemas.microsoft.com/office/drawing/2014/main" id="{ABC5985B-8B45-47D1-986A-104BE0176213}"/>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0" name="Google Shape;18;p2">
              <a:extLst>
                <a:ext uri="{FF2B5EF4-FFF2-40B4-BE49-F238E27FC236}">
                  <a16:creationId xmlns:a16="http://schemas.microsoft.com/office/drawing/2014/main" id="{31824510-0EFC-4AA5-9EC6-BCE21EF4F7FC}"/>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502008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557AFB5-A864-4874-88F3-6677552B387D}"/>
              </a:ext>
            </a:extLst>
          </p:cNvPr>
          <p:cNvGraphicFramePr>
            <a:graphicFrameLocks noChangeAspect="1"/>
          </p:cNvGraphicFramePr>
          <p:nvPr userDrawn="1">
            <p:custDataLst>
              <p:tags r:id="rId1"/>
            </p:custDataLst>
            <p:extLst>
              <p:ext uri="{D42A27DB-BD31-4B8C-83A1-F6EECF244321}">
                <p14:modId xmlns:p14="http://schemas.microsoft.com/office/powerpoint/2010/main" val="15703716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557AFB5-A864-4874-88F3-6677552B387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grpSp>
        <p:nvGrpSpPr>
          <p:cNvPr id="50" name="Group 49">
            <a:extLst>
              <a:ext uri="{FF2B5EF4-FFF2-40B4-BE49-F238E27FC236}">
                <a16:creationId xmlns:a16="http://schemas.microsoft.com/office/drawing/2014/main" id="{84A8C36B-3D72-4F7D-BB24-15AB7EB70F05}"/>
              </a:ext>
            </a:extLst>
          </p:cNvPr>
          <p:cNvGrpSpPr/>
          <p:nvPr userDrawn="1"/>
        </p:nvGrpSpPr>
        <p:grpSpPr>
          <a:xfrm>
            <a:off x="-599" y="0"/>
            <a:ext cx="12193200" cy="6858000"/>
            <a:chOff x="-600" y="0"/>
            <a:chExt cx="12190025" cy="6858000"/>
          </a:xfrm>
        </p:grpSpPr>
        <p:grpSp>
          <p:nvGrpSpPr>
            <p:cNvPr id="51" name="Group 50">
              <a:extLst>
                <a:ext uri="{FF2B5EF4-FFF2-40B4-BE49-F238E27FC236}">
                  <a16:creationId xmlns:a16="http://schemas.microsoft.com/office/drawing/2014/main" id="{966249FE-FEDF-4BBE-8A03-8030547470CD}"/>
                </a:ext>
              </a:extLst>
            </p:cNvPr>
            <p:cNvGrpSpPr/>
            <p:nvPr userDrawn="1"/>
          </p:nvGrpSpPr>
          <p:grpSpPr>
            <a:xfrm>
              <a:off x="0" y="0"/>
              <a:ext cx="12188825" cy="6858000"/>
              <a:chOff x="0" y="0"/>
              <a:chExt cx="12188825" cy="6858000"/>
            </a:xfrm>
          </p:grpSpPr>
          <p:sp>
            <p:nvSpPr>
              <p:cNvPr id="96" name="Whitespace measure">
                <a:extLst>
                  <a:ext uri="{FF2B5EF4-FFF2-40B4-BE49-F238E27FC236}">
                    <a16:creationId xmlns:a16="http://schemas.microsoft.com/office/drawing/2014/main" id="{E686294A-76B1-409E-AD5E-6BC327AE907A}"/>
                  </a:ext>
                </a:extLst>
              </p:cNvPr>
              <p:cNvSpPr>
                <a:spLocks noChangeArrowheads="1"/>
              </p:cNvSpPr>
              <p:nvPr userDrawn="1"/>
            </p:nvSpPr>
            <p:spPr bwMode="auto">
              <a:xfrm>
                <a:off x="446798" y="0"/>
                <a:ext cx="11292840" cy="484188"/>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7" name="Whitespace measure">
                <a:extLst>
                  <a:ext uri="{FF2B5EF4-FFF2-40B4-BE49-F238E27FC236}">
                    <a16:creationId xmlns:a16="http://schemas.microsoft.com/office/drawing/2014/main" id="{1811BD11-4FDD-410C-97F5-41CF84D77D66}"/>
                  </a:ext>
                </a:extLst>
              </p:cNvPr>
              <p:cNvSpPr>
                <a:spLocks noChangeArrowheads="1"/>
              </p:cNvSpPr>
              <p:nvPr userDrawn="1"/>
            </p:nvSpPr>
            <p:spPr bwMode="auto">
              <a:xfrm>
                <a:off x="0"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8" name="Whitespace measure">
                <a:extLst>
                  <a:ext uri="{FF2B5EF4-FFF2-40B4-BE49-F238E27FC236}">
                    <a16:creationId xmlns:a16="http://schemas.microsoft.com/office/drawing/2014/main" id="{2423240D-903C-4DE2-828A-2AB771EEF597}"/>
                  </a:ext>
                </a:extLst>
              </p:cNvPr>
              <p:cNvSpPr>
                <a:spLocks noChangeArrowheads="1"/>
              </p:cNvSpPr>
              <p:nvPr userDrawn="1"/>
            </p:nvSpPr>
            <p:spPr bwMode="auto">
              <a:xfrm>
                <a:off x="11742425"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9" name="Whitespace measure">
                <a:extLst>
                  <a:ext uri="{FF2B5EF4-FFF2-40B4-BE49-F238E27FC236}">
                    <a16:creationId xmlns:a16="http://schemas.microsoft.com/office/drawing/2014/main" id="{D738B92F-1C38-4BF1-8609-858B946B4DCF}"/>
                  </a:ext>
                </a:extLst>
              </p:cNvPr>
              <p:cNvSpPr>
                <a:spLocks noChangeArrowheads="1"/>
              </p:cNvSpPr>
              <p:nvPr userDrawn="1"/>
            </p:nvSpPr>
            <p:spPr bwMode="auto">
              <a:xfrm>
                <a:off x="446798" y="6160416"/>
                <a:ext cx="11292840" cy="697584"/>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2" name="Slide edges">
              <a:extLst>
                <a:ext uri="{FF2B5EF4-FFF2-40B4-BE49-F238E27FC236}">
                  <a16:creationId xmlns:a16="http://schemas.microsoft.com/office/drawing/2014/main" id="{04A67AF0-92B0-4C19-ACD7-5BAD3AD64488}"/>
                </a:ext>
              </a:extLst>
            </p:cNvPr>
            <p:cNvSpPr>
              <a:spLocks/>
            </p:cNvSpPr>
            <p:nvPr/>
          </p:nvSpPr>
          <p:spPr bwMode="auto">
            <a:xfrm>
              <a:off x="-600" y="0"/>
              <a:ext cx="12190025"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53" name="Baselines / anchors">
              <a:extLst>
                <a:ext uri="{FF2B5EF4-FFF2-40B4-BE49-F238E27FC236}">
                  <a16:creationId xmlns:a16="http://schemas.microsoft.com/office/drawing/2014/main" id="{02D950BD-0262-491F-84D3-EB2B00EAB76D}"/>
                </a:ext>
              </a:extLst>
            </p:cNvPr>
            <p:cNvGrpSpPr/>
            <p:nvPr userDrawn="1"/>
          </p:nvGrpSpPr>
          <p:grpSpPr>
            <a:xfrm>
              <a:off x="-600" y="484632"/>
              <a:ext cx="12190025" cy="5245398"/>
              <a:chOff x="12623800" y="622800"/>
              <a:chExt cx="11176000" cy="5245398"/>
            </a:xfrm>
          </p:grpSpPr>
          <p:cxnSp>
            <p:nvCxnSpPr>
              <p:cNvPr id="77" name="Straight Connector 76">
                <a:extLst>
                  <a:ext uri="{FF2B5EF4-FFF2-40B4-BE49-F238E27FC236}">
                    <a16:creationId xmlns:a16="http://schemas.microsoft.com/office/drawing/2014/main" id="{B13958D4-6EC6-4E9A-BE32-7D97BB1A8920}"/>
                  </a:ext>
                </a:extLst>
              </p:cNvPr>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41C8064-A97E-40FB-A91B-000F56C0CA05}"/>
                  </a:ext>
                </a:extLst>
              </p:cNvPr>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E9A139A-051C-4972-AAFC-77AE3EC25FC3}"/>
                  </a:ext>
                </a:extLst>
              </p:cNvPr>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E8D19D6-CC52-49BD-8B1A-3ED384334ADD}"/>
                  </a:ext>
                </a:extLst>
              </p:cNvPr>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2C13C2B-24AB-48FC-A24A-5F4CD3C54F7D}"/>
                  </a:ext>
                </a:extLst>
              </p:cNvPr>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6EA052D-5D43-4271-9BB2-319B6AD8951D}"/>
                  </a:ext>
                </a:extLst>
              </p:cNvPr>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ACDACDF-11CD-4F8B-986B-4E68183383CC}"/>
                  </a:ext>
                </a:extLst>
              </p:cNvPr>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66EE479-21BF-4120-9472-BC89A2CA1CD2}"/>
                  </a:ext>
                </a:extLst>
              </p:cNvPr>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DDF91938-E138-4522-84EA-CE9B34677089}"/>
                  </a:ext>
                </a:extLst>
              </p:cNvPr>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F5946039-41C5-4B05-A5D1-786174A8AC1A}"/>
                  </a:ext>
                </a:extLst>
              </p:cNvPr>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2504FA6F-7F46-4ED1-B439-EC1BD3686D31}"/>
                  </a:ext>
                </a:extLst>
              </p:cNvPr>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2197850F-AB54-49B9-8A69-421D98E6E75D}"/>
                  </a:ext>
                </a:extLst>
              </p:cNvPr>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600503B-0AAC-4004-945B-AB6A59EB50AB}"/>
                  </a:ext>
                </a:extLst>
              </p:cNvPr>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3C59B6E-11BC-440F-B357-13A90BB62DB8}"/>
                  </a:ext>
                </a:extLst>
              </p:cNvPr>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AEFBA532-8540-4E71-8426-F5812485DF9E}"/>
                  </a:ext>
                </a:extLst>
              </p:cNvPr>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BF1DEE45-4BBC-4887-8181-D7601C8E7F82}"/>
                  </a:ext>
                </a:extLst>
              </p:cNvPr>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1887B25-54C4-4010-A23A-1E87DC5A91D0}"/>
                  </a:ext>
                </a:extLst>
              </p:cNvPr>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3CE54654-0E11-442B-810A-40AC35B1056A}"/>
                  </a:ext>
                </a:extLst>
              </p:cNvPr>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5260957-B318-4D70-B8D1-AC68EBAEA590}"/>
                  </a:ext>
                </a:extLst>
              </p:cNvPr>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54" name="Gutter space">
              <a:extLst>
                <a:ext uri="{FF2B5EF4-FFF2-40B4-BE49-F238E27FC236}">
                  <a16:creationId xmlns:a16="http://schemas.microsoft.com/office/drawing/2014/main" id="{D1BB2A89-ADB3-43F2-831B-595C22A4A95C}"/>
                </a:ext>
              </a:extLst>
            </p:cNvPr>
            <p:cNvGrpSpPr/>
            <p:nvPr userDrawn="1"/>
          </p:nvGrpSpPr>
          <p:grpSpPr>
            <a:xfrm>
              <a:off x="1276667" y="484633"/>
              <a:ext cx="9635490" cy="5268468"/>
              <a:chOff x="1277000" y="623550"/>
              <a:chExt cx="9638000" cy="5537047"/>
            </a:xfrm>
          </p:grpSpPr>
          <p:sp>
            <p:nvSpPr>
              <p:cNvPr id="66" name="Rectangle 34">
                <a:extLst>
                  <a:ext uri="{FF2B5EF4-FFF2-40B4-BE49-F238E27FC236}">
                    <a16:creationId xmlns:a16="http://schemas.microsoft.com/office/drawing/2014/main" id="{06ADEB6E-8264-4DBA-97CE-7D14FD5D1767}"/>
                  </a:ext>
                </a:extLst>
              </p:cNvPr>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7" name="Rectangle 35">
                <a:extLst>
                  <a:ext uri="{FF2B5EF4-FFF2-40B4-BE49-F238E27FC236}">
                    <a16:creationId xmlns:a16="http://schemas.microsoft.com/office/drawing/2014/main" id="{F3AB3458-7226-428B-8DAD-3B4553035218}"/>
                  </a:ext>
                </a:extLst>
              </p:cNvPr>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8" name="Rectangle 36">
                <a:extLst>
                  <a:ext uri="{FF2B5EF4-FFF2-40B4-BE49-F238E27FC236}">
                    <a16:creationId xmlns:a16="http://schemas.microsoft.com/office/drawing/2014/main" id="{D7898E7D-7F70-4512-8DF7-BF36875EA01B}"/>
                  </a:ext>
                </a:extLst>
              </p:cNvPr>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9" name="Rectangle 37">
                <a:extLst>
                  <a:ext uri="{FF2B5EF4-FFF2-40B4-BE49-F238E27FC236}">
                    <a16:creationId xmlns:a16="http://schemas.microsoft.com/office/drawing/2014/main" id="{E9297123-166F-48CB-A7ED-F04B59B4E643}"/>
                  </a:ext>
                </a:extLst>
              </p:cNvPr>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0" name="Rectangle 38">
                <a:extLst>
                  <a:ext uri="{FF2B5EF4-FFF2-40B4-BE49-F238E27FC236}">
                    <a16:creationId xmlns:a16="http://schemas.microsoft.com/office/drawing/2014/main" id="{4B66EB64-72BB-42FB-8784-023F9D0C3865}"/>
                  </a:ext>
                </a:extLst>
              </p:cNvPr>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1" name="Rectangle 39">
                <a:extLst>
                  <a:ext uri="{FF2B5EF4-FFF2-40B4-BE49-F238E27FC236}">
                    <a16:creationId xmlns:a16="http://schemas.microsoft.com/office/drawing/2014/main" id="{B04CAADC-8741-49D8-8CE6-58C7602F6773}"/>
                  </a:ext>
                </a:extLst>
              </p:cNvPr>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2" name="Rectangle 40">
                <a:extLst>
                  <a:ext uri="{FF2B5EF4-FFF2-40B4-BE49-F238E27FC236}">
                    <a16:creationId xmlns:a16="http://schemas.microsoft.com/office/drawing/2014/main" id="{45EF7C05-B167-49A9-9347-17320AC77F53}"/>
                  </a:ext>
                </a:extLst>
              </p:cNvPr>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3" name="Rectangle 41">
                <a:extLst>
                  <a:ext uri="{FF2B5EF4-FFF2-40B4-BE49-F238E27FC236}">
                    <a16:creationId xmlns:a16="http://schemas.microsoft.com/office/drawing/2014/main" id="{D245330E-6447-48B1-A97C-A8CC423C1CB6}"/>
                  </a:ext>
                </a:extLst>
              </p:cNvPr>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4" name="Rectangle 42">
                <a:extLst>
                  <a:ext uri="{FF2B5EF4-FFF2-40B4-BE49-F238E27FC236}">
                    <a16:creationId xmlns:a16="http://schemas.microsoft.com/office/drawing/2014/main" id="{D642E69D-7C21-4C05-ADE2-2987B95B35F3}"/>
                  </a:ext>
                </a:extLst>
              </p:cNvPr>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5" name="Rectangle 43">
                <a:extLst>
                  <a:ext uri="{FF2B5EF4-FFF2-40B4-BE49-F238E27FC236}">
                    <a16:creationId xmlns:a16="http://schemas.microsoft.com/office/drawing/2014/main" id="{FE2BAA11-A061-4FF3-9886-D30B4E544A49}"/>
                  </a:ext>
                </a:extLst>
              </p:cNvPr>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6" name="Rectangle 44">
                <a:extLst>
                  <a:ext uri="{FF2B5EF4-FFF2-40B4-BE49-F238E27FC236}">
                    <a16:creationId xmlns:a16="http://schemas.microsoft.com/office/drawing/2014/main" id="{8AA824DE-3E6A-4E6C-8A5C-D5E72281134A}"/>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5" name="Footnote measure">
              <a:extLst>
                <a:ext uri="{FF2B5EF4-FFF2-40B4-BE49-F238E27FC236}">
                  <a16:creationId xmlns:a16="http://schemas.microsoft.com/office/drawing/2014/main" id="{EB0AD1A8-2935-4640-956E-89171B08E54D}"/>
                </a:ext>
              </a:extLst>
            </p:cNvPr>
            <p:cNvSpPr>
              <a:spLocks noChangeArrowheads="1"/>
            </p:cNvSpPr>
            <p:nvPr userDrawn="1"/>
          </p:nvSpPr>
          <p:spPr bwMode="auto">
            <a:xfrm>
              <a:off x="446798" y="5806440"/>
              <a:ext cx="11292840" cy="347472"/>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57" name="Whitespace measure">
              <a:extLst>
                <a:ext uri="{FF2B5EF4-FFF2-40B4-BE49-F238E27FC236}">
                  <a16:creationId xmlns:a16="http://schemas.microsoft.com/office/drawing/2014/main" id="{558C4B62-EDFE-45BD-88F2-0FC598241571}"/>
                </a:ext>
              </a:extLst>
            </p:cNvPr>
            <p:cNvSpPr>
              <a:spLocks noChangeArrowheads="1"/>
            </p:cNvSpPr>
            <p:nvPr userDrawn="1"/>
          </p:nvSpPr>
          <p:spPr bwMode="auto">
            <a:xfrm>
              <a:off x="446798" y="1335024"/>
              <a:ext cx="11292840" cy="465201"/>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58" name="Footnote example">
              <a:extLst>
                <a:ext uri="{FF2B5EF4-FFF2-40B4-BE49-F238E27FC236}">
                  <a16:creationId xmlns:a16="http://schemas.microsoft.com/office/drawing/2014/main" id="{E128507C-3E21-4524-9DC0-70CF717A7898}"/>
                </a:ext>
              </a:extLst>
            </p:cNvPr>
            <p:cNvSpPr txBox="1"/>
            <p:nvPr/>
          </p:nvSpPr>
          <p:spPr>
            <a:xfrm>
              <a:off x="446797" y="5821513"/>
              <a:ext cx="11292840" cy="332399"/>
            </a:xfrm>
            <a:prstGeom prst="rect">
              <a:avLst/>
            </a:prstGeom>
            <a:noFill/>
          </p:spPr>
          <p:txBody>
            <a:bodyPr wrap="square" lIns="0" tIns="0" rIns="0" bIns="0" rtlCol="0" anchor="b">
              <a:spAutoFit/>
            </a:bodyPr>
            <a:lstStyle/>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1. xxxx  2. xxxx  3. List footnotes in numerical order. Footnote numbers are not bracketed. Use 8pt font</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Note: Do not put a period at the end of the note or the source</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Source: Include a source for every chart that you use. Separate sources with a semicolon; BCG-related sources go at the end</a:t>
              </a:r>
            </a:p>
          </p:txBody>
        </p:sp>
        <p:grpSp>
          <p:nvGrpSpPr>
            <p:cNvPr id="59" name="Five column measure">
              <a:extLst>
                <a:ext uri="{FF2B5EF4-FFF2-40B4-BE49-F238E27FC236}">
                  <a16:creationId xmlns:a16="http://schemas.microsoft.com/office/drawing/2014/main" id="{038D2BE8-54E6-4F91-B0E0-D8C320530CA2}"/>
                </a:ext>
              </a:extLst>
            </p:cNvPr>
            <p:cNvGrpSpPr/>
            <p:nvPr userDrawn="1"/>
          </p:nvGrpSpPr>
          <p:grpSpPr>
            <a:xfrm>
              <a:off x="629236" y="5565063"/>
              <a:ext cx="10930353" cy="79536"/>
              <a:chOff x="629400" y="5975122"/>
              <a:chExt cx="10933200" cy="79536"/>
            </a:xfrm>
          </p:grpSpPr>
          <p:sp>
            <p:nvSpPr>
              <p:cNvPr id="61" name="Rectangle 5">
                <a:extLst>
                  <a:ext uri="{FF2B5EF4-FFF2-40B4-BE49-F238E27FC236}">
                    <a16:creationId xmlns:a16="http://schemas.microsoft.com/office/drawing/2014/main" id="{A96E5FB4-3435-4781-BA71-163DBFF584BE}"/>
                  </a:ext>
                </a:extLst>
              </p:cNvPr>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2" name="Rectangle 7">
                <a:extLst>
                  <a:ext uri="{FF2B5EF4-FFF2-40B4-BE49-F238E27FC236}">
                    <a16:creationId xmlns:a16="http://schemas.microsoft.com/office/drawing/2014/main" id="{4CF8B0FF-44B9-4F01-8665-653A8447C7A6}"/>
                  </a:ext>
                </a:extLst>
              </p:cNvPr>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3" name="Rectangle 9">
                <a:extLst>
                  <a:ext uri="{FF2B5EF4-FFF2-40B4-BE49-F238E27FC236}">
                    <a16:creationId xmlns:a16="http://schemas.microsoft.com/office/drawing/2014/main" id="{A7845196-F393-4E8F-B6A8-296AACDB7F37}"/>
                  </a:ext>
                </a:extLst>
              </p:cNvPr>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4" name="Rectangle 11">
                <a:extLst>
                  <a:ext uri="{FF2B5EF4-FFF2-40B4-BE49-F238E27FC236}">
                    <a16:creationId xmlns:a16="http://schemas.microsoft.com/office/drawing/2014/main" id="{14DCB92F-0E63-46EF-998E-CA3D6CC1350E}"/>
                  </a:ext>
                </a:extLst>
              </p:cNvPr>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5" name="Rectangle 13">
                <a:extLst>
                  <a:ext uri="{FF2B5EF4-FFF2-40B4-BE49-F238E27FC236}">
                    <a16:creationId xmlns:a16="http://schemas.microsoft.com/office/drawing/2014/main" id="{2EA4DEAD-8825-4FAC-BFBC-C26A484CDD62}"/>
                  </a:ext>
                </a:extLst>
              </p:cNvPr>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60" name="Live area">
              <a:extLst>
                <a:ext uri="{FF2B5EF4-FFF2-40B4-BE49-F238E27FC236}">
                  <a16:creationId xmlns:a16="http://schemas.microsoft.com/office/drawing/2014/main" id="{9F42A84E-258F-4DAC-8347-FF0C701DAA0A}"/>
                </a:ext>
              </a:extLst>
            </p:cNvPr>
            <p:cNvSpPr/>
            <p:nvPr/>
          </p:nvSpPr>
          <p:spPr>
            <a:xfrm>
              <a:off x="446798" y="1800225"/>
              <a:ext cx="11292840" cy="3952875"/>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spTree>
    <p:extLst>
      <p:ext uri="{BB962C8B-B14F-4D97-AF65-F5344CB8AC3E}">
        <p14:creationId xmlns:p14="http://schemas.microsoft.com/office/powerpoint/2010/main" val="17491212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54188744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Rectangle 10"/>
          <p:cNvSpPr/>
          <p:nvPr userDrawn="1"/>
        </p:nvSpPr>
        <p:spPr bwMode="invGray">
          <a:xfrm>
            <a:off x="1202762"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999" dirty="0">
              <a:solidFill>
                <a:prstClr val="white"/>
              </a:solidFill>
              <a:latin typeface="+mn-lt"/>
              <a:ea typeface="+mn-ea"/>
              <a:cs typeface="+mn-cs"/>
              <a:sym typeface="+mn-lt"/>
            </a:endParaRPr>
          </a:p>
        </p:txBody>
      </p:sp>
      <p:sp>
        <p:nvSpPr>
          <p:cNvPr id="12" name="Rectangle 11"/>
          <p:cNvSpPr/>
          <p:nvPr userDrawn="1">
            <p:custDataLst>
              <p:tags r:id="rId2"/>
            </p:custDataLst>
          </p:nvPr>
        </p:nvSpPr>
        <p:spPr>
          <a:xfrm>
            <a:off x="2324099"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32" tIns="179953" rIns="182832" bIns="182832"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2" name="TextBox 1"/>
          <p:cNvSpPr txBox="1"/>
          <p:nvPr userDrawn="1"/>
        </p:nvSpPr>
        <p:spPr>
          <a:xfrm>
            <a:off x="444616" y="907199"/>
            <a:ext cx="3448800" cy="3488400"/>
          </a:xfrm>
          <a:prstGeom prst="rect">
            <a:avLst/>
          </a:prstGeom>
          <a:noFill/>
          <a:ln>
            <a:solidFill>
              <a:schemeClr val="bg1"/>
            </a:solidFill>
          </a:ln>
        </p:spPr>
        <p:txBody>
          <a:bodyPr wrap="square" lIns="611841" tIns="467878" rIns="0" bIns="0" rtlCol="0" anchor="t">
            <a:noAutofit/>
          </a:bodyPr>
          <a:lstStyle/>
          <a:p>
            <a:pPr>
              <a:lnSpc>
                <a:spcPct val="90000"/>
              </a:lnSpc>
              <a:spcAft>
                <a:spcPts val="600"/>
              </a:spcAft>
            </a:pPr>
            <a:endParaRPr lang="en-US" sz="5398" dirty="0">
              <a:solidFill>
                <a:schemeClr val="bg1"/>
              </a:solidFill>
              <a:latin typeface="+mn-lt"/>
              <a:ea typeface="+mn-ea"/>
              <a:cs typeface="+mn-cs"/>
              <a:sym typeface="+mn-lt"/>
            </a:endParaRPr>
          </a:p>
        </p:txBody>
      </p:sp>
      <p:sp>
        <p:nvSpPr>
          <p:cNvPr id="10" name="TextBox 1"/>
          <p:cNvSpPr txBox="1"/>
          <p:nvPr userDrawn="1"/>
        </p:nvSpPr>
        <p:spPr>
          <a:xfrm>
            <a:off x="1013712" y="1115416"/>
            <a:ext cx="2309888" cy="881460"/>
          </a:xfrm>
          <a:prstGeom prst="rect">
            <a:avLst/>
          </a:prstGeom>
          <a:noFill/>
        </p:spPr>
        <p:txBody>
          <a:bodyPr wrap="none" rtlCol="0">
            <a:spAutoFit/>
          </a:bodyPr>
          <a:lstStyle/>
          <a:p>
            <a:pPr algn="ctr" fontAlgn="auto">
              <a:lnSpc>
                <a:spcPct val="95000"/>
              </a:lnSpc>
              <a:spcBef>
                <a:spcPts val="0"/>
              </a:spcBef>
              <a:spcAft>
                <a:spcPts val="0"/>
              </a:spcAft>
            </a:pPr>
            <a:r>
              <a:rPr lang="en-US" sz="5398" dirty="0">
                <a:solidFill>
                  <a:schemeClr val="bg1"/>
                </a:solidFill>
                <a:latin typeface="+mn-lt"/>
                <a:ea typeface="+mn-ea"/>
                <a:cs typeface="+mn-cs"/>
                <a:sym typeface="+mn-lt"/>
              </a:rPr>
              <a:t>Agenda</a:t>
            </a:r>
          </a:p>
        </p:txBody>
      </p:sp>
      <p:pic>
        <p:nvPicPr>
          <p:cNvPr id="8" name="Google Shape;311;p30">
            <a:extLst>
              <a:ext uri="{FF2B5EF4-FFF2-40B4-BE49-F238E27FC236}">
                <a16:creationId xmlns:a16="http://schemas.microsoft.com/office/drawing/2014/main" id="{CCA09E50-22AB-4BC9-A3F2-85830920A84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3" name="TextBox 12">
            <a:extLst>
              <a:ext uri="{FF2B5EF4-FFF2-40B4-BE49-F238E27FC236}">
                <a16:creationId xmlns:a16="http://schemas.microsoft.com/office/drawing/2014/main" id="{4140685B-0FFF-438D-A221-CF6BDC61656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4" name="Google Shape;52;p7">
            <a:extLst>
              <a:ext uri="{FF2B5EF4-FFF2-40B4-BE49-F238E27FC236}">
                <a16:creationId xmlns:a16="http://schemas.microsoft.com/office/drawing/2014/main" id="{476623AD-544D-4E88-BE98-128735B9D2F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4400587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62046431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0" name="Rectangle 9"/>
          <p:cNvSpPr/>
          <p:nvPr userDrawn="1"/>
        </p:nvSpPr>
        <p:spPr bwMode="white">
          <a:xfrm>
            <a:off x="1284744"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999" dirty="0">
              <a:solidFill>
                <a:prstClr val="white"/>
              </a:solidFill>
              <a:latin typeface="+mn-lt"/>
              <a:ea typeface="+mn-ea"/>
              <a:cs typeface="+mn-cs"/>
              <a:sym typeface="+mn-lt"/>
            </a:endParaRPr>
          </a:p>
        </p:txBody>
      </p:sp>
      <p:pic>
        <p:nvPicPr>
          <p:cNvPr id="6" name="Google Shape;311;p30">
            <a:extLst>
              <a:ext uri="{FF2B5EF4-FFF2-40B4-BE49-F238E27FC236}">
                <a16:creationId xmlns:a16="http://schemas.microsoft.com/office/drawing/2014/main" id="{3820566D-6BAA-420B-AA12-B3764110F351}"/>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38018FE6-D3D4-48B5-A8FB-88CEA58EA87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7B59A815-3729-4379-BE68-F9D43887B0B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9256344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85238616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0" name="Title 1"/>
          <p:cNvSpPr txBox="1">
            <a:spLocks/>
          </p:cNvSpPr>
          <p:nvPr userDrawn="1"/>
        </p:nvSpPr>
        <p:spPr>
          <a:xfrm>
            <a:off x="446914" y="484632"/>
            <a:ext cx="11295782" cy="850392"/>
          </a:xfrm>
          <a:prstGeom prst="rect">
            <a:avLst/>
          </a:prstGeom>
        </p:spPr>
        <p:txBody>
          <a:bodyPr vert="horz" wrap="square" lIns="0" tIns="45720" rIns="0" bIns="45720" rtlCol="0" anchor="t" anchorCtr="0">
            <a:no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pPr marL="0" lvl="0" indent="0" algn="l">
              <a:lnSpc>
                <a:spcPct val="85000"/>
              </a:lnSpc>
              <a:spcBef>
                <a:spcPts val="0"/>
              </a:spcBef>
              <a:spcAft>
                <a:spcPts val="0"/>
              </a:spcAft>
            </a:pPr>
            <a:r>
              <a:rPr lang="en-US" sz="2700" b="0" i="0" u="none" kern="1200" spc="0" dirty="0">
                <a:solidFill>
                  <a:schemeClr val="bg1"/>
                </a:solidFill>
                <a:latin typeface="+mn-lt"/>
                <a:ea typeface="+mn-ea"/>
                <a:cs typeface="+mn-cs"/>
                <a:sym typeface="+mn-lt"/>
              </a:rPr>
              <a:t>Agenda</a:t>
            </a:r>
          </a:p>
        </p:txBody>
      </p:sp>
      <p:cxnSp>
        <p:nvCxnSpPr>
          <p:cNvPr id="13" name="Straight Connector 12"/>
          <p:cNvCxnSpPr>
            <a:cxnSpLocks/>
          </p:cNvCxnSpPr>
          <p:nvPr userDrawn="1"/>
        </p:nvCxnSpPr>
        <p:spPr bwMode="white">
          <a:xfrm>
            <a:off x="444616" y="1206000"/>
            <a:ext cx="11750586"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pic>
        <p:nvPicPr>
          <p:cNvPr id="7" name="Google Shape;311;p30">
            <a:extLst>
              <a:ext uri="{FF2B5EF4-FFF2-40B4-BE49-F238E27FC236}">
                <a16:creationId xmlns:a16="http://schemas.microsoft.com/office/drawing/2014/main" id="{B0392B50-0DA5-4AE8-8ECA-DC83CF18EB3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3DAACCB6-6DBE-49AD-82D0-617002C18DA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3FCEC91B-38EF-4BB8-BC5B-22D3784EC03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9936634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814752299"/>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3" name="Rectangle 12"/>
          <p:cNvSpPr/>
          <p:nvPr userDrawn="1"/>
        </p:nvSpPr>
        <p:spPr bwMode="white">
          <a:xfrm>
            <a:off x="4080764"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7" name="TextBox 16"/>
          <p:cNvSpPr txBox="1"/>
          <p:nvPr userDrawn="1"/>
        </p:nvSpPr>
        <p:spPr>
          <a:xfrm>
            <a:off x="444616" y="3241372"/>
            <a:ext cx="1732527" cy="373949"/>
          </a:xfrm>
          <a:prstGeom prst="rect">
            <a:avLst/>
          </a:prstGeom>
          <a:noFill/>
        </p:spPr>
        <p:txBody>
          <a:bodyPr wrap="square" lIns="0" tIns="0" rIns="0" bIns="0" rtlCol="0" anchor="t">
            <a:spAutoFit/>
          </a:bodyPr>
          <a:lstStyle/>
          <a:p>
            <a:pPr>
              <a:lnSpc>
                <a:spcPct val="90000"/>
              </a:lnSpc>
              <a:spcAft>
                <a:spcPts val="600"/>
              </a:spcAft>
            </a:pPr>
            <a:r>
              <a:rPr lang="en-US" sz="2700" dirty="0">
                <a:solidFill>
                  <a:schemeClr val="bg1"/>
                </a:solidFill>
                <a:latin typeface="+mn-lt"/>
                <a:ea typeface="+mn-ea"/>
                <a:cs typeface="+mn-cs"/>
                <a:sym typeface="+mn-lt"/>
              </a:rPr>
              <a:t>Agenda</a:t>
            </a:r>
          </a:p>
        </p:txBody>
      </p:sp>
      <p:pic>
        <p:nvPicPr>
          <p:cNvPr id="7" name="Google Shape;311;p30">
            <a:extLst>
              <a:ext uri="{FF2B5EF4-FFF2-40B4-BE49-F238E27FC236}">
                <a16:creationId xmlns:a16="http://schemas.microsoft.com/office/drawing/2014/main" id="{E967972B-5B6B-426A-8383-5F18D124166E}"/>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94AD3819-492A-463E-8D89-5602C5F22F8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Google Shape;52;p7">
            <a:extLst>
              <a:ext uri="{FF2B5EF4-FFF2-40B4-BE49-F238E27FC236}">
                <a16:creationId xmlns:a16="http://schemas.microsoft.com/office/drawing/2014/main" id="{A0E1926E-41A8-400A-A345-DFE1F13F676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8511964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45092065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p:cNvSpPr/>
          <p:nvPr userDrawn="1"/>
        </p:nvSpPr>
        <p:spPr bwMode="invGray">
          <a:xfrm>
            <a:off x="1202762" y="4691187"/>
            <a:ext cx="929337" cy="995874"/>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999" dirty="0">
              <a:solidFill>
                <a:prstClr val="white"/>
              </a:solidFill>
              <a:latin typeface="+mn-lt"/>
              <a:ea typeface="+mn-ea"/>
              <a:cs typeface="+mn-cs"/>
              <a:sym typeface="+mn-lt"/>
            </a:endParaRPr>
          </a:p>
        </p:txBody>
      </p:sp>
      <p:sp>
        <p:nvSpPr>
          <p:cNvPr id="10" name="Rectangle 9"/>
          <p:cNvSpPr/>
          <p:nvPr userDrawn="1">
            <p:custDataLst>
              <p:tags r:id="rId2"/>
            </p:custDataLst>
          </p:nvPr>
        </p:nvSpPr>
        <p:spPr>
          <a:xfrm>
            <a:off x="2324099" y="4691187"/>
            <a:ext cx="1570152" cy="1468176"/>
          </a:xfrm>
          <a:prstGeom prst="rect">
            <a:avLst/>
          </a:prstGeom>
          <a:noFill/>
          <a:ln w="9525" cmpd="sng">
            <a:solidFill>
              <a:schemeClr val="accent1"/>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32" tIns="179953" rIns="182832" bIns="182832"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11" name="TextBox 10"/>
          <p:cNvSpPr txBox="1"/>
          <p:nvPr userDrawn="1"/>
        </p:nvSpPr>
        <p:spPr>
          <a:xfrm>
            <a:off x="444616" y="907198"/>
            <a:ext cx="3448800" cy="3488400"/>
          </a:xfrm>
          <a:prstGeom prst="rect">
            <a:avLst/>
          </a:prstGeom>
          <a:noFill/>
          <a:ln>
            <a:solidFill>
              <a:schemeClr val="accent1"/>
            </a:solidFill>
          </a:ln>
        </p:spPr>
        <p:txBody>
          <a:bodyPr wrap="square" lIns="611841" tIns="467878" rIns="0" bIns="0" rtlCol="0" anchor="t">
            <a:noAutofit/>
          </a:bodyPr>
          <a:lstStyle/>
          <a:p>
            <a:pPr>
              <a:lnSpc>
                <a:spcPct val="90000"/>
              </a:lnSpc>
              <a:spcAft>
                <a:spcPts val="600"/>
              </a:spcAft>
            </a:pPr>
            <a:endParaRPr lang="en-US" sz="5398" dirty="0">
              <a:solidFill>
                <a:schemeClr val="accent4"/>
              </a:solidFill>
              <a:latin typeface="+mn-lt"/>
              <a:ea typeface="+mn-ea"/>
              <a:cs typeface="+mn-cs"/>
              <a:sym typeface="+mn-lt"/>
            </a:endParaRPr>
          </a:p>
        </p:txBody>
      </p:sp>
      <p:sp>
        <p:nvSpPr>
          <p:cNvPr id="9" name="TextBox 1"/>
          <p:cNvSpPr txBox="1"/>
          <p:nvPr userDrawn="1"/>
        </p:nvSpPr>
        <p:spPr>
          <a:xfrm>
            <a:off x="1013712" y="1115416"/>
            <a:ext cx="2309888" cy="88146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5398" dirty="0">
                <a:solidFill>
                  <a:schemeClr val="accent1"/>
                </a:solidFill>
                <a:latin typeface="+mn-lt"/>
                <a:ea typeface="+mn-ea"/>
                <a:cs typeface="+mn-cs"/>
                <a:sym typeface="+mn-lt"/>
              </a:rPr>
              <a:t>Agenda</a:t>
            </a:r>
          </a:p>
        </p:txBody>
      </p:sp>
    </p:spTree>
    <p:extLst>
      <p:ext uri="{BB962C8B-B14F-4D97-AF65-F5344CB8AC3E}">
        <p14:creationId xmlns:p14="http://schemas.microsoft.com/office/powerpoint/2010/main" val="42111744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Divider Slide">
    <p:bg bwMode="gray">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22FC72A-58A6-4D5C-B371-7A9B5C80DCE3}"/>
              </a:ext>
            </a:extLst>
          </p:cNvPr>
          <p:cNvGraphicFramePr>
            <a:graphicFrameLocks noChangeAspect="1"/>
          </p:cNvGraphicFramePr>
          <p:nvPr userDrawn="1">
            <p:custDataLst>
              <p:tags r:id="rId2"/>
            </p:custDataLst>
            <p:extLst>
              <p:ext uri="{D42A27DB-BD31-4B8C-83A1-F6EECF244321}">
                <p14:modId xmlns:p14="http://schemas.microsoft.com/office/powerpoint/2010/main" val="3598814439"/>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422FC72A-58A6-4D5C-B371-7A9B5C80DCE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pic>
        <p:nvPicPr>
          <p:cNvPr id="11" name="Picture Placeholder 4" descr="A picture containing accessory, umbrella, sunglasses, spectacles&#10;&#10;Description automatically generated">
            <a:extLst>
              <a:ext uri="{FF2B5EF4-FFF2-40B4-BE49-F238E27FC236}">
                <a16:creationId xmlns:a16="http://schemas.microsoft.com/office/drawing/2014/main" id="{2DC16F02-BAF4-4EBA-B856-EE0B01A67E69}"/>
              </a:ext>
            </a:extLst>
          </p:cNvPr>
          <p:cNvPicPr>
            <a:picLocks noChangeAspect="1"/>
          </p:cNvPicPr>
          <p:nvPr userDrawn="1"/>
        </p:nvPicPr>
        <p:blipFill rotWithShape="1">
          <a:blip r:embed="rId6" cstate="email">
            <a:clrChange>
              <a:clrFrom>
                <a:srgbClr val="E0E0E0"/>
              </a:clrFrom>
              <a:clrTo>
                <a:srgbClr val="E0E0E0">
                  <a:alpha val="0"/>
                </a:srgbClr>
              </a:clrTo>
            </a:clrChange>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5" name="Text Placeholder 4"/>
          <p:cNvSpPr>
            <a:spLocks noGrp="1"/>
          </p:cNvSpPr>
          <p:nvPr>
            <p:ph type="body" sz="quarter" idx="10"/>
          </p:nvPr>
        </p:nvSpPr>
        <p:spPr bwMode="gray">
          <a:xfrm>
            <a:off x="448173" y="4215384"/>
            <a:ext cx="4234775" cy="905256"/>
          </a:xfrm>
        </p:spPr>
        <p:txBody>
          <a:bodyPr lIns="0" tIns="0" rIns="0" bIns="0"/>
          <a:lstStyle>
            <a:lvl1pPr marL="0" indent="0">
              <a:spcBef>
                <a:spcPts val="600"/>
              </a:spcBef>
              <a:buNone/>
              <a:defRPr sz="1800">
                <a:solidFill>
                  <a:schemeClr val="tx1"/>
                </a:solidFill>
                <a:latin typeface="+mn-lt"/>
              </a:defRPr>
            </a:lvl1pPr>
            <a:lvl2pPr marL="400050" indent="0">
              <a:buNone/>
              <a:defRPr/>
            </a:lvl2pPr>
            <a:lvl3pPr marL="742950" indent="0">
              <a:buNone/>
              <a:defRPr/>
            </a:lvl3pPr>
            <a:lvl4pPr marL="1095375" indent="0">
              <a:buNone/>
              <a:defRPr/>
            </a:lvl4pPr>
            <a:lvl5pPr marL="1370012" indent="0">
              <a:buNone/>
              <a:defRPr/>
            </a:lvl5pPr>
          </a:lstStyle>
          <a:p>
            <a:pPr lvl="0"/>
            <a:r>
              <a:rPr lang="en-US" dirty="0"/>
              <a:t>Click to edit Master text styles</a:t>
            </a:r>
          </a:p>
        </p:txBody>
      </p:sp>
      <p:sp>
        <p:nvSpPr>
          <p:cNvPr id="2" name="Title 1"/>
          <p:cNvSpPr>
            <a:spLocks noGrp="1"/>
          </p:cNvSpPr>
          <p:nvPr>
            <p:ph type="ctrTitle"/>
          </p:nvPr>
        </p:nvSpPr>
        <p:spPr bwMode="gray">
          <a:xfrm>
            <a:off x="448173" y="2560320"/>
            <a:ext cx="4234775" cy="1508760"/>
          </a:xfrm>
        </p:spPr>
        <p:txBody>
          <a:bodyPr vert="horz" lIns="0" tIns="0" rIns="0" bIns="0" rtlCol="0" anchor="b" anchorCtr="0">
            <a:noAutofit/>
          </a:bodyPr>
          <a:lstStyle>
            <a:lvl1pPr>
              <a:defRPr lang="en-US" sz="2800" b="0" dirty="0">
                <a:solidFill>
                  <a:schemeClr val="tx1"/>
                </a:solidFill>
              </a:defRPr>
            </a:lvl1pPr>
          </a:lstStyle>
          <a:p>
            <a:pPr lvl="0"/>
            <a:r>
              <a:rPr lang="en-US" dirty="0"/>
              <a:t>Click to edit Master title style</a:t>
            </a:r>
          </a:p>
        </p:txBody>
      </p:sp>
      <p:sp>
        <p:nvSpPr>
          <p:cNvPr id="13" name="Google Shape;49;p7">
            <a:extLst>
              <a:ext uri="{FF2B5EF4-FFF2-40B4-BE49-F238E27FC236}">
                <a16:creationId xmlns:a16="http://schemas.microsoft.com/office/drawing/2014/main" id="{D01DEFE8-92EA-4D72-9911-E9444EF4C65B}"/>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pic>
        <p:nvPicPr>
          <p:cNvPr id="19" name="Google Shape;53;p7">
            <a:extLst>
              <a:ext uri="{FF2B5EF4-FFF2-40B4-BE49-F238E27FC236}">
                <a16:creationId xmlns:a16="http://schemas.microsoft.com/office/drawing/2014/main" id="{BE63A6E2-6A45-48C5-AAB5-635C131502E0}"/>
              </a:ext>
            </a:extLst>
          </p:cNvPr>
          <p:cNvPicPr preferRelativeResize="0">
            <a:picLocks noChangeAspect="1"/>
          </p:cNvPicPr>
          <p:nvPr userDrawn="1"/>
        </p:nvPicPr>
        <p:blipFill>
          <a:blip r:embed="rId7"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Slide Number Placeholder 5">
            <a:extLst>
              <a:ext uri="{FF2B5EF4-FFF2-40B4-BE49-F238E27FC236}">
                <a16:creationId xmlns:a16="http://schemas.microsoft.com/office/drawing/2014/main" id="{CCDF916F-8B26-4E62-8230-AE3626C83AC8}"/>
              </a:ext>
            </a:extLst>
          </p:cNvPr>
          <p:cNvSpPr txBox="1">
            <a:spLocks/>
          </p:cNvSpPr>
          <p:nvPr userDrawn="1"/>
        </p:nvSpPr>
        <p:spPr bwMode="gray">
          <a:xfrm>
            <a:off x="11466324" y="6303596"/>
            <a:ext cx="276370" cy="335382"/>
          </a:xfrm>
          <a:prstGeom prst="rect">
            <a:avLst/>
          </a:prstGeom>
        </p:spPr>
        <p:txBody>
          <a:bodyPr wrap="square" lIns="0" tIns="0" rIns="0" bIns="0" anchor="b" anchorCtr="0"/>
          <a:lstStyle>
            <a:defPPr>
              <a:defRPr lang="en-US"/>
            </a:defPPr>
            <a:lvl1pPr marL="0" algn="r" defTabSz="914400" rtl="0" eaLnBrk="1" fontAlgn="base" latinLnBrk="0" hangingPunct="1">
              <a:lnSpc>
                <a:spcPct val="90000"/>
              </a:lnSpc>
              <a:spcBef>
                <a:spcPct val="0"/>
              </a:spcBef>
              <a:spcAft>
                <a:spcPct val="0"/>
              </a:spcAft>
              <a:defRPr lang="en-US" sz="900" b="0" kern="1200" smtClean="0">
                <a:solidFill>
                  <a:schemeClr val="tx1">
                    <a:lumMod val="75000"/>
                    <a:lumOff val="2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0926A-889A-463A-A5EA-682F15689EEF}" type="slidenum">
              <a:rPr lang="en-US" sz="800" smtClean="0">
                <a:solidFill>
                  <a:srgbClr val="A1AAB1"/>
                </a:solidFill>
                <a:latin typeface="+mn-lt"/>
              </a:rPr>
              <a:pPr/>
              <a:t>‹#›</a:t>
            </a:fld>
            <a:endParaRPr lang="en-US" sz="800" dirty="0">
              <a:solidFill>
                <a:srgbClr val="A1AAB1"/>
              </a:solidFill>
              <a:latin typeface="+mn-lt"/>
            </a:endParaRPr>
          </a:p>
        </p:txBody>
      </p:sp>
      <p:sp>
        <p:nvSpPr>
          <p:cNvPr id="12" name="Google Shape;52;p7">
            <a:extLst>
              <a:ext uri="{FF2B5EF4-FFF2-40B4-BE49-F238E27FC236}">
                <a16:creationId xmlns:a16="http://schemas.microsoft.com/office/drawing/2014/main" id="{D17E9775-5F61-47C4-BE37-0F43B8E05FC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rPr>
              <a:t>Confidential</a:t>
            </a:r>
            <a:endParaRPr sz="800" b="1" dirty="0">
              <a:solidFill>
                <a:srgbClr val="A1AAB1"/>
              </a:solidFill>
            </a:endParaRPr>
          </a:p>
        </p:txBody>
      </p:sp>
      <p:sp>
        <p:nvSpPr>
          <p:cNvPr id="16" name="Text Placeholder 3">
            <a:extLst>
              <a:ext uri="{FF2B5EF4-FFF2-40B4-BE49-F238E27FC236}">
                <a16:creationId xmlns:a16="http://schemas.microsoft.com/office/drawing/2014/main" id="{773288A9-E236-4EC3-9C85-F698E18DFB67}"/>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rPr>
              <a:t>Breakthroughs that change patients’ lives</a:t>
            </a:r>
          </a:p>
        </p:txBody>
      </p:sp>
    </p:spTree>
    <p:custDataLst>
      <p:tags r:id="rId1"/>
    </p:custDataLst>
    <p:extLst>
      <p:ext uri="{BB962C8B-B14F-4D97-AF65-F5344CB8AC3E}">
        <p14:creationId xmlns:p14="http://schemas.microsoft.com/office/powerpoint/2010/main" val="40651895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83823019"/>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p:cNvSpPr/>
          <p:nvPr userDrawn="1"/>
        </p:nvSpPr>
        <p:spPr bwMode="white">
          <a:xfrm>
            <a:off x="1284744" y="1428131"/>
            <a:ext cx="947672" cy="947672"/>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0" name="Rectangle 9"/>
          <p:cNvSpPr/>
          <p:nvPr userDrawn="1"/>
        </p:nvSpPr>
        <p:spPr>
          <a:xfrm>
            <a:off x="1285200" y="2667600"/>
            <a:ext cx="9619200" cy="3200400"/>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999" dirty="0">
              <a:solidFill>
                <a:prstClr val="white"/>
              </a:solidFill>
              <a:latin typeface="+mn-lt"/>
              <a:ea typeface="+mn-ea"/>
              <a:cs typeface="+mn-cs"/>
              <a:sym typeface="+mn-lt"/>
            </a:endParaRPr>
          </a:p>
        </p:txBody>
      </p:sp>
    </p:spTree>
    <p:extLst>
      <p:ext uri="{BB962C8B-B14F-4D97-AF65-F5344CB8AC3E}">
        <p14:creationId xmlns:p14="http://schemas.microsoft.com/office/powerpoint/2010/main" val="4945782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089626134"/>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7" name="Title 1"/>
          <p:cNvSpPr txBox="1">
            <a:spLocks/>
          </p:cNvSpPr>
          <p:nvPr userDrawn="1"/>
        </p:nvSpPr>
        <p:spPr>
          <a:xfrm>
            <a:off x="446914" y="484632"/>
            <a:ext cx="11295782" cy="850392"/>
          </a:xfrm>
          <a:prstGeom prst="rect">
            <a:avLst/>
          </a:prstGeom>
        </p:spPr>
        <p:txBody>
          <a:bodyPr vert="horz" wrap="square" lIns="0" tIns="45720" rIns="0" bIns="45720" rtlCol="0" anchor="t" anchorCtr="0">
            <a:no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pPr marL="0" lvl="0" indent="0" algn="l">
              <a:lnSpc>
                <a:spcPct val="85000"/>
              </a:lnSpc>
              <a:spcBef>
                <a:spcPts val="0"/>
              </a:spcBef>
              <a:spcAft>
                <a:spcPts val="0"/>
              </a:spcAft>
            </a:pPr>
            <a:r>
              <a:rPr lang="en-US" sz="2700" b="0" i="0" u="none" kern="1200" spc="0" dirty="0">
                <a:solidFill>
                  <a:schemeClr val="tx1">
                    <a:lumMod val="100000"/>
                  </a:schemeClr>
                </a:solidFill>
                <a:latin typeface="+mn-lt"/>
                <a:ea typeface="+mn-ea"/>
                <a:cs typeface="+mn-cs"/>
                <a:sym typeface="+mn-lt"/>
              </a:rPr>
              <a:t>Agenda</a:t>
            </a:r>
          </a:p>
        </p:txBody>
      </p:sp>
      <p:cxnSp>
        <p:nvCxnSpPr>
          <p:cNvPr id="9" name="Straight Connector 8"/>
          <p:cNvCxnSpPr>
            <a:cxnSpLocks/>
          </p:cNvCxnSpPr>
          <p:nvPr userDrawn="1"/>
        </p:nvCxnSpPr>
        <p:spPr bwMode="white">
          <a:xfrm>
            <a:off x="444616" y="1206000"/>
            <a:ext cx="11750586" cy="0"/>
          </a:xfrm>
          <a:prstGeom prst="line">
            <a:avLst/>
          </a:prstGeom>
          <a:ln w="9525" cmpd="sng">
            <a:solidFill>
              <a:schemeClr val="accent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19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4354748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26" name="Rectangle 25"/>
          <p:cNvSpPr/>
          <p:nvPr userDrawn="1"/>
        </p:nvSpPr>
        <p:spPr bwMode="ltGray">
          <a:xfrm>
            <a:off x="4080764"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0" name="TextBox 9"/>
          <p:cNvSpPr txBox="1"/>
          <p:nvPr userDrawn="1"/>
        </p:nvSpPr>
        <p:spPr>
          <a:xfrm>
            <a:off x="444616" y="3241372"/>
            <a:ext cx="1346432" cy="373949"/>
          </a:xfrm>
          <a:prstGeom prst="rect">
            <a:avLst/>
          </a:prstGeom>
          <a:noFill/>
        </p:spPr>
        <p:txBody>
          <a:bodyPr wrap="square" lIns="0" tIns="0" rIns="0" bIns="0" rtlCol="0" anchor="t">
            <a:spAutoFit/>
          </a:bodyPr>
          <a:lstStyle/>
          <a:p>
            <a:pPr>
              <a:lnSpc>
                <a:spcPct val="90000"/>
              </a:lnSpc>
              <a:spcAft>
                <a:spcPts val="600"/>
              </a:spcAft>
            </a:pPr>
            <a:r>
              <a:rPr lang="en-US" sz="2700" dirty="0">
                <a:solidFill>
                  <a:schemeClr val="bg1"/>
                </a:solidFill>
                <a:latin typeface="+mn-lt"/>
                <a:ea typeface="+mn-ea"/>
                <a:cs typeface="+mn-cs"/>
                <a:sym typeface="+mn-lt"/>
              </a:rPr>
              <a:t>Agenda</a:t>
            </a:r>
          </a:p>
        </p:txBody>
      </p:sp>
      <p:pic>
        <p:nvPicPr>
          <p:cNvPr id="7" name="Google Shape;311;p30">
            <a:extLst>
              <a:ext uri="{FF2B5EF4-FFF2-40B4-BE49-F238E27FC236}">
                <a16:creationId xmlns:a16="http://schemas.microsoft.com/office/drawing/2014/main" id="{AE8068A2-1F8B-4B27-A336-91F82FCE917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E15AE586-FEC4-4616-8443-1CA16CFE783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Google Shape;52;p7">
            <a:extLst>
              <a:ext uri="{FF2B5EF4-FFF2-40B4-BE49-F238E27FC236}">
                <a16:creationId xmlns:a16="http://schemas.microsoft.com/office/drawing/2014/main" id="{FC5BC398-AFEC-4FEE-A6A7-E9FB9C18F40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0156948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93875289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extBox 19"/>
          <p:cNvSpPr txBox="1"/>
          <p:nvPr userDrawn="1"/>
        </p:nvSpPr>
        <p:spPr>
          <a:xfrm>
            <a:off x="444616" y="2681361"/>
            <a:ext cx="3004784" cy="1495281"/>
          </a:xfrm>
          <a:prstGeom prst="rect">
            <a:avLst/>
          </a:prstGeom>
          <a:noFill/>
        </p:spPr>
        <p:txBody>
          <a:bodyPr wrap="square" lIns="0" tIns="0" rIns="0" bIns="0" rtlCol="0" anchor="ctr">
            <a:spAutoFit/>
          </a:bodyPr>
          <a:lstStyle/>
          <a:p>
            <a:pPr marL="0" indent="0">
              <a:lnSpc>
                <a:spcPct val="90000"/>
              </a:lnSpc>
              <a:spcAft>
                <a:spcPts val="0"/>
              </a:spcAft>
              <a:buFontTx/>
              <a:buNone/>
            </a:pPr>
            <a:r>
              <a:rPr lang="en-US" sz="5398" dirty="0">
                <a:solidFill>
                  <a:schemeClr val="accent1"/>
                </a:solidFill>
                <a:latin typeface="+mn-lt"/>
                <a:ea typeface="+mn-ea"/>
                <a:cs typeface="+mn-cs"/>
                <a:sym typeface="+mn-lt"/>
              </a:rPr>
              <a:t>Table of contents</a:t>
            </a:r>
          </a:p>
        </p:txBody>
      </p:sp>
      <p:sp>
        <p:nvSpPr>
          <p:cNvPr id="2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8" name="Google Shape;53;p7">
            <a:extLst>
              <a:ext uri="{FF2B5EF4-FFF2-40B4-BE49-F238E27FC236}">
                <a16:creationId xmlns:a16="http://schemas.microsoft.com/office/drawing/2014/main" id="{C67D7936-1069-49E3-9C87-ED67C877E0E3}"/>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A7A622F8-4361-400B-AF8A-4B2A2CC4EBE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12979D7C-E079-4799-B566-F06A71B1BBE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596791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4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871806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478847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9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882105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716673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0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240986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1882323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1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85720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1065149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2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819896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946133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3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9302708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927887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ample Table of Content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16321996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graphicFrame>
        <p:nvGraphicFramePr>
          <p:cNvPr id="13" name="Content Placeholder 10"/>
          <p:cNvGraphicFramePr>
            <a:graphicFrameLocks/>
          </p:cNvGraphicFramePr>
          <p:nvPr userDrawn="1"/>
        </p:nvGraphicFramePr>
        <p:xfrm>
          <a:off x="450858" y="1801369"/>
          <a:ext cx="11293033" cy="3337053"/>
        </p:xfrm>
        <a:graphic>
          <a:graphicData uri="http://schemas.openxmlformats.org/drawingml/2006/table">
            <a:tbl>
              <a:tblPr firstRow="1">
                <a:tableStyleId>{5C22544A-7EE6-4342-B048-85BDC9FD1C3A}</a:tableStyleId>
              </a:tblPr>
              <a:tblGrid>
                <a:gridCol w="1906314">
                  <a:extLst>
                    <a:ext uri="{9D8B030D-6E8A-4147-A177-3AD203B41FA5}">
                      <a16:colId xmlns:a16="http://schemas.microsoft.com/office/drawing/2014/main" val="20000"/>
                    </a:ext>
                  </a:extLst>
                </a:gridCol>
                <a:gridCol w="6334709">
                  <a:extLst>
                    <a:ext uri="{9D8B030D-6E8A-4147-A177-3AD203B41FA5}">
                      <a16:colId xmlns:a16="http://schemas.microsoft.com/office/drawing/2014/main" val="20001"/>
                    </a:ext>
                  </a:extLst>
                </a:gridCol>
                <a:gridCol w="3052010">
                  <a:extLst>
                    <a:ext uri="{9D8B030D-6E8A-4147-A177-3AD203B41FA5}">
                      <a16:colId xmlns:a16="http://schemas.microsoft.com/office/drawing/2014/main" val="20003"/>
                    </a:ext>
                  </a:extLst>
                </a:gridCol>
              </a:tblGrid>
              <a:tr h="520701">
                <a:tc>
                  <a:txBody>
                    <a:bodyPr/>
                    <a:lstStyle/>
                    <a:p>
                      <a:pPr>
                        <a:lnSpc>
                          <a:spcPct val="90000"/>
                        </a:lnSpc>
                      </a:pPr>
                      <a:r>
                        <a:rPr lang="en-US" sz="1800" b="0" dirty="0">
                          <a:solidFill>
                            <a:schemeClr val="accent1"/>
                          </a:solidFill>
                          <a:latin typeface="+mj-lt"/>
                        </a:rPr>
                        <a:t>Time</a:t>
                      </a:r>
                    </a:p>
                  </a:txBody>
                  <a:tcPr marL="91151" marR="91151" marT="91440" marB="91440" anchor="b">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800" b="0" dirty="0">
                          <a:solidFill>
                            <a:schemeClr val="accent1"/>
                          </a:solidFill>
                          <a:latin typeface="+mj-lt"/>
                        </a:rPr>
                        <a:t>Topic</a:t>
                      </a:r>
                    </a:p>
                  </a:txBody>
                  <a:tcPr marL="91151" marR="91151" marT="91440" marB="9144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800" b="0" dirty="0">
                          <a:solidFill>
                            <a:schemeClr val="accent1"/>
                          </a:solidFill>
                          <a:latin typeface="+mj-lt"/>
                        </a:rPr>
                        <a:t>Presenter</a:t>
                      </a:r>
                    </a:p>
                  </a:txBody>
                  <a:tcPr marL="91151" marR="91151" marT="91440" marB="91440" anchor="b">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8 – 9am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9 – 10am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10 – 11am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Break</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lnSpc>
                          <a:spcPct val="90000"/>
                        </a:lnSpc>
                      </a:pP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lnSpc>
                          <a:spcPct val="90000"/>
                        </a:lnSpc>
                      </a:pP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12 – 1pm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 – 2pm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8"/>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2 – 3pm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770463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4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7725254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0977999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5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33185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538613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6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1748029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3806499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7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2955672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139625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18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455783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9047247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19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6714067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612465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0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31597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7500357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21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9836502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547483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22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1696796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313262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C5707-406A-48DC-925D-FD9BBAF0F585}"/>
              </a:ext>
            </a:extLst>
          </p:cNvPr>
          <p:cNvSpPr>
            <a:spLocks noGrp="1"/>
          </p:cNvSpPr>
          <p:nvPr>
            <p:ph type="title" hasCustomPrompt="1"/>
          </p:nvPr>
        </p:nvSpPr>
        <p:spPr>
          <a:xfrm>
            <a:off x="737633" y="3191620"/>
            <a:ext cx="10515600" cy="1153954"/>
          </a:xfrm>
          <a:prstGeom prst="rect">
            <a:avLst/>
          </a:prstGeom>
        </p:spPr>
        <p:txBody>
          <a:bodyPr anchor="t">
            <a:noAutofit/>
          </a:bodyPr>
          <a:lstStyle>
            <a:lvl1pPr>
              <a:lnSpc>
                <a:spcPct val="110000"/>
              </a:lnSpc>
              <a:defRPr sz="3600" b="0">
                <a:solidFill>
                  <a:srgbClr val="002060"/>
                </a:solidFill>
                <a:latin typeface="FS Albert Pro ExtraBold" panose="02000503050000020004" pitchFamily="50" charset="0"/>
              </a:defRPr>
            </a:lvl1pPr>
          </a:lstStyle>
          <a:p>
            <a:r>
              <a:rPr lang="en-US" b="1">
                <a:solidFill>
                  <a:srgbClr val="000484"/>
                </a:solidFill>
                <a:latin typeface="Noto Sans ExtBd" panose="020B0902040504020204" pitchFamily="34"/>
                <a:ea typeface="Noto Sans ExtBd" panose="020B0902040504020204" pitchFamily="34"/>
                <a:cs typeface="Noto Sans ExtBd" panose="020B0902040504020204" pitchFamily="34"/>
              </a:rPr>
              <a:t>&lt;Program&gt;</a:t>
            </a:r>
            <a:br>
              <a:rPr lang="en-US" b="1">
                <a:solidFill>
                  <a:srgbClr val="000484"/>
                </a:solidFill>
                <a:latin typeface="Noto Sans ExtBd" panose="020B0902040504020204" pitchFamily="34"/>
                <a:ea typeface="Noto Sans ExtBd" panose="020B0902040504020204" pitchFamily="34"/>
                <a:cs typeface="Noto Sans ExtBd" panose="020B0902040504020204" pitchFamily="34"/>
              </a:rPr>
            </a:br>
            <a:r>
              <a:rPr lang="en-US" b="1">
                <a:solidFill>
                  <a:srgbClr val="000484"/>
                </a:solidFill>
                <a:latin typeface="Noto Sans ExtBd" panose="020B0902040504020204" pitchFamily="34"/>
                <a:ea typeface="Noto Sans ExtBd" panose="020B0902040504020204" pitchFamily="34"/>
                <a:cs typeface="Noto Sans ExtBd" panose="020B0902040504020204" pitchFamily="34"/>
              </a:rPr>
              <a:t>&lt;Solution&gt; Training Guide</a:t>
            </a:r>
            <a:endParaRPr lang="en-US"/>
          </a:p>
        </p:txBody>
      </p:sp>
      <p:pic>
        <p:nvPicPr>
          <p:cNvPr id="9" name="Picture 8">
            <a:extLst>
              <a:ext uri="{FF2B5EF4-FFF2-40B4-BE49-F238E27FC236}">
                <a16:creationId xmlns:a16="http://schemas.microsoft.com/office/drawing/2014/main" id="{209407D0-AAD9-4F8D-BE38-B5822A7BE1AE}"/>
              </a:ext>
            </a:extLst>
          </p:cNvPr>
          <p:cNvPicPr preferRelativeResize="0">
            <a:picLocks noChangeAspect="1"/>
          </p:cNvPicPr>
          <p:nvPr userDrawn="1"/>
        </p:nvPicPr>
        <p:blipFill>
          <a:blip r:embed="rId3">
            <a:extLst>
              <a:ext uri="{28A0092B-C50C-407E-A947-70E740481C1C}">
                <a14:useLocalDpi xmlns:a14="http://schemas.microsoft.com/office/drawing/2010/main" val="0"/>
              </a:ext>
            </a:extLst>
          </a:blip>
          <a:srcRect/>
          <a:stretch/>
        </p:blipFill>
        <p:spPr>
          <a:xfrm>
            <a:off x="493825" y="6321631"/>
            <a:ext cx="815713" cy="382620"/>
          </a:xfrm>
          <a:prstGeom prst="rect">
            <a:avLst/>
          </a:prstGeom>
        </p:spPr>
      </p:pic>
      <p:sp>
        <p:nvSpPr>
          <p:cNvPr id="12" name="TextBox 11">
            <a:extLst>
              <a:ext uri="{FF2B5EF4-FFF2-40B4-BE49-F238E27FC236}">
                <a16:creationId xmlns:a16="http://schemas.microsoft.com/office/drawing/2014/main" id="{6F125584-2881-4C63-BCA2-5EB2FD460181}"/>
              </a:ext>
            </a:extLst>
          </p:cNvPr>
          <p:cNvSpPr txBox="1"/>
          <p:nvPr userDrawn="1"/>
        </p:nvSpPr>
        <p:spPr>
          <a:xfrm>
            <a:off x="1460311" y="6411173"/>
            <a:ext cx="3316406"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000" b="0" i="0" u="none" strike="noStrike" kern="1200" cap="none" spc="0" normalizeH="0" baseline="0" noProof="0" dirty="0">
                <a:ln>
                  <a:noFill/>
                </a:ln>
                <a:solidFill>
                  <a:srgbClr val="0000C9"/>
                </a:solidFill>
                <a:effectLst/>
                <a:uLnTx/>
                <a:uFillTx/>
                <a:latin typeface="+mn-lt"/>
                <a:ea typeface="+mn-ea"/>
                <a:cs typeface="+mn-cs"/>
              </a:rPr>
              <a:t>Breakthroughs that change patients’ lives ®</a:t>
            </a:r>
          </a:p>
        </p:txBody>
      </p:sp>
      <p:sp>
        <p:nvSpPr>
          <p:cNvPr id="18" name="Slide Number Placeholder 2">
            <a:extLst>
              <a:ext uri="{FF2B5EF4-FFF2-40B4-BE49-F238E27FC236}">
                <a16:creationId xmlns:a16="http://schemas.microsoft.com/office/drawing/2014/main" id="{95BC3766-5CE1-440A-915B-E5478A63F0B1}"/>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3537212894"/>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oleObject" Target="../embeddings/oleObject1.bin"/><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theme" Target="../theme/theme1.xml"/><Relationship Id="rId101"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image" Target="../media/image2.emf"/><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tags" Target="../tags/tag2.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oleObject" Target="../embeddings/oleObject100.bin"/><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ags" Target="../tags/tag137.xml"/><Relationship Id="rId17" Type="http://schemas.openxmlformats.org/officeDocument/2006/relationships/image" Target="../media/image2.emf"/><Relationship Id="rId2" Type="http://schemas.openxmlformats.org/officeDocument/2006/relationships/slideLayout" Target="../slideLayouts/slideLayout100.xml"/><Relationship Id="rId16" Type="http://schemas.openxmlformats.org/officeDocument/2006/relationships/image" Target="../media/image18.jpeg"/><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tags" Target="../tags/tag136.xml"/><Relationship Id="rId5" Type="http://schemas.openxmlformats.org/officeDocument/2006/relationships/slideLayout" Target="../slideLayouts/slideLayout103.xml"/><Relationship Id="rId15" Type="http://schemas.openxmlformats.org/officeDocument/2006/relationships/image" Target="../media/image17.jpeg"/><Relationship Id="rId10" Type="http://schemas.openxmlformats.org/officeDocument/2006/relationships/theme" Target="../theme/theme2.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image" Target="../media/image16.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00"/>
            </p:custDataLst>
            <p:extLst>
              <p:ext uri="{D42A27DB-BD31-4B8C-83A1-F6EECF244321}">
                <p14:modId xmlns:p14="http://schemas.microsoft.com/office/powerpoint/2010/main" val="256014137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102" imgW="270" imgH="270" progId="TCLayout.ActiveDocument.1">
                  <p:embed/>
                </p:oleObj>
              </mc:Choice>
              <mc:Fallback>
                <p:oleObj name="think-cell Slide" r:id="rId102" imgW="270" imgH="270" progId="TCLayout.ActiveDocument.1">
                  <p:embed/>
                  <p:pic>
                    <p:nvPicPr>
                      <p:cNvPr id="2" name="Object 1" hidden="1"/>
                      <p:cNvPicPr/>
                      <p:nvPr/>
                    </p:nvPicPr>
                    <p:blipFill>
                      <a:blip r:embed="rId103"/>
                      <a:stretch>
                        <a:fillRect/>
                      </a:stretch>
                    </p:blipFill>
                    <p:spPr>
                      <a:xfrm>
                        <a:off x="1589" y="1590"/>
                        <a:ext cx="1587" cy="1587"/>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093F3A-A517-4208-893A-B99D2A0C64CC}"/>
              </a:ext>
            </a:extLst>
          </p:cNvPr>
          <p:cNvSpPr/>
          <p:nvPr userDrawn="1">
            <p:custDataLst>
              <p:tags r:id="rId101"/>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2" name="TextBox 11"/>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Title Placeholder 1"/>
          <p:cNvSpPr>
            <a:spLocks noGrp="1"/>
          </p:cNvSpPr>
          <p:nvPr>
            <p:ph type="title"/>
          </p:nvPr>
        </p:nvSpPr>
        <p:spPr>
          <a:xfrm>
            <a:off x="446914" y="484632"/>
            <a:ext cx="11295782" cy="850392"/>
          </a:xfrm>
          <a:prstGeom prst="rect">
            <a:avLst/>
          </a:prstGeom>
        </p:spPr>
        <p:txBody>
          <a:bodyPr vert="horz" wrap="square" lIns="0" tIns="45720" rIns="0" bIns="45720" rtlCol="0" anchor="t" anchorCtr="0">
            <a:noAutofit/>
          </a:bodyPr>
          <a:lstStyle/>
          <a:p>
            <a:pPr lvl="0"/>
            <a:r>
              <a:rPr lang="en-US" dirty="0"/>
              <a:t>Click to add title</a:t>
            </a:r>
          </a:p>
        </p:txBody>
      </p:sp>
      <p:sp>
        <p:nvSpPr>
          <p:cNvPr id="4" name="Text Placeholder 3"/>
          <p:cNvSpPr>
            <a:spLocks noGrp="1"/>
          </p:cNvSpPr>
          <p:nvPr>
            <p:ph type="body" idx="1"/>
          </p:nvPr>
        </p:nvSpPr>
        <p:spPr>
          <a:xfrm>
            <a:off x="446912" y="1801368"/>
            <a:ext cx="11295782" cy="395020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a:extLst>
              <a:ext uri="{FF2B5EF4-FFF2-40B4-BE49-F238E27FC236}">
                <a16:creationId xmlns:a16="http://schemas.microsoft.com/office/drawing/2014/main" id="{90905F83-0405-4E9D-B27B-690C38FF0C67}"/>
              </a:ext>
            </a:extLst>
          </p:cNvPr>
          <p:cNvGrpSpPr/>
          <p:nvPr userDrawn="1"/>
        </p:nvGrpSpPr>
        <p:grpSpPr bwMode="gray">
          <a:xfrm>
            <a:off x="446915" y="326296"/>
            <a:ext cx="587784" cy="45600"/>
            <a:chOff x="616542" y="591197"/>
            <a:chExt cx="587631" cy="45600"/>
          </a:xfrm>
        </p:grpSpPr>
        <p:sp>
          <p:nvSpPr>
            <p:cNvPr id="13" name="Google Shape;17;p2">
              <a:extLst>
                <a:ext uri="{FF2B5EF4-FFF2-40B4-BE49-F238E27FC236}">
                  <a16:creationId xmlns:a16="http://schemas.microsoft.com/office/drawing/2014/main" id="{80EBFE87-B428-4AA1-B7F0-86FEBA217F22}"/>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4" name="Google Shape;18;p2">
              <a:extLst>
                <a:ext uri="{FF2B5EF4-FFF2-40B4-BE49-F238E27FC236}">
                  <a16:creationId xmlns:a16="http://schemas.microsoft.com/office/drawing/2014/main" id="{EF68E6D1-2DF7-4BF4-B2ED-BEFE230CC376}"/>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
        <p:nvSpPr>
          <p:cNvPr id="15" name="Google Shape;52;p7">
            <a:extLst>
              <a:ext uri="{FF2B5EF4-FFF2-40B4-BE49-F238E27FC236}">
                <a16:creationId xmlns:a16="http://schemas.microsoft.com/office/drawing/2014/main" id="{EC83B3BB-5689-4119-8369-C61E8A1423A1}"/>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pic>
        <p:nvPicPr>
          <p:cNvPr id="16" name="Google Shape;53;p7">
            <a:extLst>
              <a:ext uri="{FF2B5EF4-FFF2-40B4-BE49-F238E27FC236}">
                <a16:creationId xmlns:a16="http://schemas.microsoft.com/office/drawing/2014/main" id="{D5B53DC4-A939-4F0E-90B4-E896AFCBE3F2}"/>
              </a:ext>
            </a:extLst>
          </p:cNvPr>
          <p:cNvPicPr preferRelativeResize="0">
            <a:picLocks noChangeAspect="1"/>
          </p:cNvPicPr>
          <p:nvPr userDrawn="1"/>
        </p:nvPicPr>
        <p:blipFill>
          <a:blip r:embed="rId104"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196022402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 id="2147483706" r:id="rId28"/>
    <p:sldLayoutId id="2147483707" r:id="rId29"/>
    <p:sldLayoutId id="2147483708" r:id="rId30"/>
    <p:sldLayoutId id="2147483709" r:id="rId31"/>
    <p:sldLayoutId id="2147483710" r:id="rId32"/>
    <p:sldLayoutId id="2147483711" r:id="rId33"/>
    <p:sldLayoutId id="2147483712" r:id="rId34"/>
    <p:sldLayoutId id="2147483713" r:id="rId35"/>
    <p:sldLayoutId id="2147483714" r:id="rId36"/>
    <p:sldLayoutId id="2147483715" r:id="rId37"/>
    <p:sldLayoutId id="2147483716" r:id="rId38"/>
    <p:sldLayoutId id="2147483717" r:id="rId39"/>
    <p:sldLayoutId id="2147483718" r:id="rId40"/>
    <p:sldLayoutId id="2147483719" r:id="rId41"/>
    <p:sldLayoutId id="2147483720" r:id="rId42"/>
    <p:sldLayoutId id="2147483721" r:id="rId43"/>
    <p:sldLayoutId id="2147483722" r:id="rId44"/>
    <p:sldLayoutId id="2147483723" r:id="rId45"/>
    <p:sldLayoutId id="2147483724" r:id="rId46"/>
    <p:sldLayoutId id="2147483725" r:id="rId47"/>
    <p:sldLayoutId id="2147483726" r:id="rId48"/>
    <p:sldLayoutId id="2147483727" r:id="rId49"/>
    <p:sldLayoutId id="2147483728" r:id="rId50"/>
    <p:sldLayoutId id="2147483729" r:id="rId51"/>
    <p:sldLayoutId id="2147483730" r:id="rId52"/>
    <p:sldLayoutId id="2147483731" r:id="rId53"/>
    <p:sldLayoutId id="2147483732" r:id="rId54"/>
    <p:sldLayoutId id="2147483733" r:id="rId55"/>
    <p:sldLayoutId id="2147483734" r:id="rId56"/>
    <p:sldLayoutId id="2147483735" r:id="rId57"/>
    <p:sldLayoutId id="2147483736" r:id="rId58"/>
    <p:sldLayoutId id="2147483737" r:id="rId59"/>
    <p:sldLayoutId id="2147483738" r:id="rId60"/>
    <p:sldLayoutId id="2147483739" r:id="rId61"/>
    <p:sldLayoutId id="2147483740" r:id="rId62"/>
    <p:sldLayoutId id="2147483741" r:id="rId63"/>
    <p:sldLayoutId id="2147483742" r:id="rId64"/>
    <p:sldLayoutId id="2147483743" r:id="rId65"/>
    <p:sldLayoutId id="2147483744" r:id="rId66"/>
    <p:sldLayoutId id="2147483745" r:id="rId67"/>
    <p:sldLayoutId id="2147483746" r:id="rId68"/>
    <p:sldLayoutId id="2147483747" r:id="rId69"/>
    <p:sldLayoutId id="2147483748" r:id="rId70"/>
    <p:sldLayoutId id="2147483749" r:id="rId71"/>
    <p:sldLayoutId id="2147483750" r:id="rId72"/>
    <p:sldLayoutId id="2147483751" r:id="rId73"/>
    <p:sldLayoutId id="2147483752" r:id="rId74"/>
    <p:sldLayoutId id="2147483753" r:id="rId75"/>
    <p:sldLayoutId id="2147483754" r:id="rId76"/>
    <p:sldLayoutId id="2147483755" r:id="rId77"/>
    <p:sldLayoutId id="2147483756" r:id="rId78"/>
    <p:sldLayoutId id="2147483757" r:id="rId79"/>
    <p:sldLayoutId id="2147483758" r:id="rId80"/>
    <p:sldLayoutId id="2147483759" r:id="rId81"/>
    <p:sldLayoutId id="2147483760" r:id="rId82"/>
    <p:sldLayoutId id="2147483761" r:id="rId83"/>
    <p:sldLayoutId id="2147483765" r:id="rId84"/>
    <p:sldLayoutId id="2147483770" r:id="rId85"/>
    <p:sldLayoutId id="2147483771" r:id="rId86"/>
    <p:sldLayoutId id="2147483772" r:id="rId87"/>
    <p:sldLayoutId id="2147483773" r:id="rId88"/>
    <p:sldLayoutId id="2147483774" r:id="rId89"/>
    <p:sldLayoutId id="2147483775" r:id="rId90"/>
    <p:sldLayoutId id="2147483776" r:id="rId91"/>
    <p:sldLayoutId id="2147483777" r:id="rId92"/>
    <p:sldLayoutId id="2147483778" r:id="rId93"/>
    <p:sldLayoutId id="2147483779" r:id="rId94"/>
    <p:sldLayoutId id="2147483780" r:id="rId95"/>
    <p:sldLayoutId id="2147483781" r:id="rId96"/>
    <p:sldLayoutId id="2147483782" r:id="rId97"/>
    <p:sldLayoutId id="2147483783" r:id="rId9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marL="0" indent="0" algn="l" defTabSz="914126" rtl="0" eaLnBrk="1" latinLnBrk="0" hangingPunct="1">
        <a:lnSpc>
          <a:spcPct val="85000"/>
        </a:lnSpc>
        <a:spcBef>
          <a:spcPts val="0"/>
        </a:spcBef>
        <a:spcAft>
          <a:spcPts val="0"/>
        </a:spcAft>
        <a:buNone/>
        <a:defRPr sz="2700" b="0" i="0" u="none" kern="1200" spc="0">
          <a:solidFill>
            <a:schemeClr val="tx1">
              <a:lumMod val="100000"/>
            </a:schemeClr>
          </a:solidFill>
          <a:latin typeface="+mj-lt"/>
          <a:ea typeface="+mj-ea"/>
          <a:cs typeface="+mj-cs"/>
          <a:sym typeface="+mj-lt"/>
        </a:defRPr>
      </a:lvl1pPr>
    </p:titleStyle>
    <p:bodyStyle>
      <a:lvl1pPr marL="230400" indent="-230400" algn="l" defTabSz="914126" rtl="0" eaLnBrk="1" latinLnBrk="0" hangingPunct="1">
        <a:lnSpc>
          <a:spcPct val="90000"/>
        </a:lnSpc>
        <a:spcBef>
          <a:spcPts val="2000"/>
        </a:spcBef>
        <a:spcAft>
          <a:spcPts val="0"/>
        </a:spcAft>
        <a:buClrTx/>
        <a:buFont typeface="Noto Sans" panose="020B0502040504020204" pitchFamily="34" charset="0"/>
        <a:buChar char="•"/>
        <a:defRPr lang="en-US" sz="2000" b="0" kern="1200">
          <a:solidFill>
            <a:schemeClr val="tx1"/>
          </a:solidFill>
          <a:latin typeface="+mn-lt"/>
          <a:ea typeface="+mn-ea"/>
          <a:cs typeface="+mn-cs"/>
          <a:sym typeface="+mn-lt"/>
        </a:defRPr>
      </a:lvl1pPr>
      <a:lvl2pPr marL="457200" indent="-169200" algn="l" defTabSz="914126" rtl="0" eaLnBrk="1" latinLnBrk="0" hangingPunct="1">
        <a:lnSpc>
          <a:spcPct val="90000"/>
        </a:lnSpc>
        <a:spcBef>
          <a:spcPts val="1000"/>
        </a:spcBef>
        <a:spcAft>
          <a:spcPts val="0"/>
        </a:spcAft>
        <a:buClrTx/>
        <a:buFont typeface="Noto Sans" panose="020B0502040504020204" pitchFamily="34" charset="0"/>
        <a:buChar char="•"/>
        <a:defRPr lang="en-US" sz="1800" b="0" kern="1200">
          <a:solidFill>
            <a:schemeClr val="tx1"/>
          </a:solidFill>
          <a:latin typeface="+mn-lt"/>
          <a:ea typeface="+mn-ea"/>
          <a:cs typeface="+mn-cs"/>
          <a:sym typeface="+mn-lt"/>
        </a:defRPr>
      </a:lvl2pPr>
      <a:lvl3pPr marL="687600" indent="-172800" algn="l" defTabSz="914126" rtl="0" eaLnBrk="1" latinLnBrk="0" hangingPunct="1">
        <a:lnSpc>
          <a:spcPct val="90000"/>
        </a:lnSpc>
        <a:spcBef>
          <a:spcPts val="500"/>
        </a:spcBef>
        <a:spcAft>
          <a:spcPts val="0"/>
        </a:spcAft>
        <a:buClrTx/>
        <a:buFont typeface="Noto Sans" panose="020B0502040504020204" pitchFamily="34" charset="0"/>
        <a:buChar char="•"/>
        <a:defRPr lang="en-US" sz="1600" b="0" kern="1200">
          <a:solidFill>
            <a:schemeClr val="tx1"/>
          </a:solidFill>
          <a:latin typeface="+mn-lt"/>
          <a:ea typeface="+mn-ea"/>
          <a:cs typeface="+mn-cs"/>
          <a:sym typeface="+mn-lt"/>
        </a:defRPr>
      </a:lvl3pPr>
      <a:lvl4pPr marL="914400" indent="-172800" algn="l" defTabSz="914126" rtl="0" eaLnBrk="1" latinLnBrk="0" hangingPunct="1">
        <a:lnSpc>
          <a:spcPct val="90000"/>
        </a:lnSpc>
        <a:spcBef>
          <a:spcPts val="200"/>
        </a:spcBef>
        <a:spcAft>
          <a:spcPts val="0"/>
        </a:spcAft>
        <a:buClrTx/>
        <a:buFont typeface="Noto Sans" panose="020B0502040504020204" pitchFamily="34" charset="0"/>
        <a:buChar char="•"/>
        <a:defRPr lang="en-US" sz="1400" b="0" kern="1200">
          <a:solidFill>
            <a:schemeClr val="tx1"/>
          </a:solidFill>
          <a:latin typeface="+mn-lt"/>
          <a:ea typeface="+mn-ea"/>
          <a:cs typeface="+mn-cs"/>
          <a:sym typeface="+mn-lt"/>
        </a:defRPr>
      </a:lvl4pPr>
      <a:lvl5pPr marL="1090800" indent="-115200" algn="l" defTabSz="914126" rtl="0" eaLnBrk="1" latinLnBrk="0" hangingPunct="1">
        <a:lnSpc>
          <a:spcPct val="90000"/>
        </a:lnSpc>
        <a:spcBef>
          <a:spcPts val="100"/>
        </a:spcBef>
        <a:spcAft>
          <a:spcPts val="0"/>
        </a:spcAft>
        <a:buClrTx/>
        <a:buFont typeface="Noto Sans" panose="020B0502040504020204" pitchFamily="34" charset="0"/>
        <a:buChar char="•"/>
        <a:defRPr lang="en-US" sz="1200" b="0" kern="1200" smtClean="0">
          <a:solidFill>
            <a:schemeClr val="tx1"/>
          </a:solidFill>
          <a:latin typeface="+mn-lt"/>
          <a:ea typeface="+mn-ea"/>
          <a:cs typeface="+mn-cs"/>
          <a:sym typeface="+mn-lt"/>
        </a:defRPr>
      </a:lvl5pPr>
      <a:lvl6pPr marL="269794" indent="-152354" algn="l" defTabSz="914126" rtl="0" eaLnBrk="1" latinLnBrk="0" hangingPunct="1">
        <a:lnSpc>
          <a:spcPct val="90000"/>
        </a:lnSpc>
        <a:spcBef>
          <a:spcPts val="0"/>
        </a:spcBef>
        <a:spcAft>
          <a:spcPts val="600"/>
        </a:spcAft>
        <a:buClr>
          <a:schemeClr val="accent1"/>
        </a:buClr>
        <a:buFont typeface="Arial" panose="020B0604020202020204" pitchFamily="34" charset="0"/>
        <a:buChar char="•"/>
        <a:defRPr lang="en-US" sz="1600" kern="1200" smtClean="0">
          <a:solidFill>
            <a:schemeClr val="tx1"/>
          </a:solidFill>
          <a:latin typeface="+mn-lt"/>
          <a:ea typeface="+mn-ea"/>
          <a:cs typeface="+mn-cs"/>
          <a:sym typeface="+mn-lt"/>
        </a:defRPr>
      </a:lvl6pPr>
      <a:lvl7pPr marL="0" indent="0" algn="l" defTabSz="914126" rtl="0" eaLnBrk="1" latinLnBrk="0" hangingPunct="1">
        <a:lnSpc>
          <a:spcPct val="90000"/>
        </a:lnSpc>
        <a:spcBef>
          <a:spcPts val="900"/>
        </a:spcBef>
        <a:spcAft>
          <a:spcPts val="900"/>
        </a:spcAft>
        <a:buFont typeface="Arial" panose="020B0604020202020204" pitchFamily="34" charset="0"/>
        <a:buChar char="​"/>
        <a:defRPr lang="en-US" sz="4399" kern="1200" baseline="0" smtClean="0">
          <a:solidFill>
            <a:schemeClr val="tx1"/>
          </a:solidFill>
          <a:latin typeface="+mn-lt"/>
          <a:ea typeface="+mn-ea"/>
          <a:cs typeface="+mn-cs"/>
          <a:sym typeface="+mn-lt"/>
        </a:defRPr>
      </a:lvl7pPr>
      <a:lvl8pPr marL="0" indent="0" algn="l" defTabSz="914126" rtl="0" eaLnBrk="1" latinLnBrk="0" hangingPunct="1">
        <a:lnSpc>
          <a:spcPct val="90000"/>
        </a:lnSpc>
        <a:spcBef>
          <a:spcPts val="900"/>
        </a:spcBef>
        <a:spcAft>
          <a:spcPts val="0"/>
        </a:spcAft>
        <a:buFont typeface="Arial" panose="020B0604020202020204" pitchFamily="34" charset="0"/>
        <a:buChar char="​"/>
        <a:defRPr lang="en-US" sz="5398" kern="1200" baseline="0" smtClean="0">
          <a:solidFill>
            <a:schemeClr val="accent1"/>
          </a:solidFill>
          <a:latin typeface="+mn-lt"/>
          <a:ea typeface="+mn-ea"/>
          <a:cs typeface="+mn-cs"/>
          <a:sym typeface="+mn-lt"/>
        </a:defRPr>
      </a:lvl8pPr>
      <a:lvl9pPr marL="0" indent="0" algn="l" defTabSz="914126" rtl="0" eaLnBrk="1" latinLnBrk="0" hangingPunct="1">
        <a:lnSpc>
          <a:spcPct val="100000"/>
        </a:lnSpc>
        <a:spcBef>
          <a:spcPts val="0"/>
        </a:spcBef>
        <a:spcAft>
          <a:spcPts val="900"/>
        </a:spcAft>
        <a:buFont typeface="Arial" panose="020B0604020202020204" pitchFamily="34" charset="0"/>
        <a:buChar char="​"/>
        <a:defRPr lang="en-US" sz="2399" kern="1200" baseline="0" dirty="0">
          <a:solidFill>
            <a:schemeClr val="accent1"/>
          </a:solidFill>
          <a:latin typeface="+mn-lt"/>
          <a:ea typeface="+mn-ea"/>
          <a:cs typeface="+mn-cs"/>
          <a:sym typeface="+mn-lt"/>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4">
          <p15:clr>
            <a:srgbClr val="F26B43"/>
          </p15:clr>
        </p15:guide>
        <p15:guide id="2" pos="280">
          <p15:clr>
            <a:srgbClr val="F26B43"/>
          </p15:clr>
        </p15:guide>
        <p15:guide id="3" pos="7396">
          <p15:clr>
            <a:srgbClr val="F26B43"/>
          </p15:clr>
        </p15:guide>
        <p15:guide id="4" orient="horz" pos="3624">
          <p15:clr>
            <a:srgbClr val="F26B43"/>
          </p15:clr>
        </p15:guide>
        <p15:guide id="5" orient="horz" pos="30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C9AFAC8-5021-48D0-98E5-49F2BC32FA59}"/>
              </a:ext>
            </a:extLst>
          </p:cNvPr>
          <p:cNvGraphicFramePr>
            <a:graphicFrameLocks noChangeAspect="1"/>
          </p:cNvGraphicFramePr>
          <p:nvPr userDrawn="1">
            <p:custDataLst>
              <p:tags r:id="rId12"/>
            </p:custDataLst>
            <p:extLst>
              <p:ext uri="{D42A27DB-BD31-4B8C-83A1-F6EECF244321}">
                <p14:modId xmlns:p14="http://schemas.microsoft.com/office/powerpoint/2010/main" val="35102385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395" imgH="396" progId="TCLayout.ActiveDocument.1">
                  <p:embed/>
                </p:oleObj>
              </mc:Choice>
              <mc:Fallback>
                <p:oleObj name="think-cell Slide" r:id="rId13" imgW="395" imgH="396" progId="TCLayout.ActiveDocument.1">
                  <p:embed/>
                  <p:pic>
                    <p:nvPicPr>
                      <p:cNvPr id="3" name="Object 2" hidden="1">
                        <a:extLst>
                          <a:ext uri="{FF2B5EF4-FFF2-40B4-BE49-F238E27FC236}">
                            <a16:creationId xmlns:a16="http://schemas.microsoft.com/office/drawing/2014/main" id="{DC9AFAC8-5021-48D0-98E5-49F2BC32FA59}"/>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0B834CB5-F860-4ADE-B038-4025918125ED}"/>
              </a:ext>
            </a:extLst>
          </p:cNvPr>
          <p:cNvSpPr/>
          <p:nvPr userDrawn="1"/>
        </p:nvSpPr>
        <p:spPr>
          <a:xfrm>
            <a:off x="0" y="10715"/>
            <a:ext cx="12192000" cy="877614"/>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003B808-2E99-4CFD-99DE-57A855A93331}"/>
              </a:ext>
            </a:extLst>
          </p:cNvPr>
          <p:cNvSpPr/>
          <p:nvPr userDrawn="1"/>
        </p:nvSpPr>
        <p:spPr>
          <a:xfrm>
            <a:off x="0" y="831876"/>
            <a:ext cx="12192000" cy="112905"/>
          </a:xfrm>
          <a:prstGeom prst="rect">
            <a:avLst/>
          </a:prstGeom>
          <a:solidFill>
            <a:srgbClr val="000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E9570AB-A96A-4B84-8D0A-3DBBBD162297}"/>
              </a:ext>
            </a:extLst>
          </p:cNvPr>
          <p:cNvPicPr preferRelativeResize="0">
            <a:picLocks noChangeAspect="1"/>
          </p:cNvPicPr>
          <p:nvPr/>
        </p:nvPicPr>
        <p:blipFill>
          <a:blip r:embed="rId15">
            <a:extLst>
              <a:ext uri="{28A0092B-C50C-407E-A947-70E740481C1C}">
                <a14:useLocalDpi xmlns:a14="http://schemas.microsoft.com/office/drawing/2010/main" val="0"/>
              </a:ext>
            </a:extLst>
          </a:blip>
          <a:srcRect/>
          <a:stretch/>
        </p:blipFill>
        <p:spPr>
          <a:xfrm>
            <a:off x="493825" y="6321631"/>
            <a:ext cx="815713" cy="382620"/>
          </a:xfrm>
          <a:prstGeom prst="rect">
            <a:avLst/>
          </a:prstGeom>
        </p:spPr>
      </p:pic>
      <p:sp>
        <p:nvSpPr>
          <p:cNvPr id="21" name="Slide Number Placeholder 2">
            <a:extLst>
              <a:ext uri="{FF2B5EF4-FFF2-40B4-BE49-F238E27FC236}">
                <a16:creationId xmlns:a16="http://schemas.microsoft.com/office/drawing/2014/main" id="{0AD8CB7B-3711-4835-8028-28B7D587C9C9}"/>
              </a:ext>
            </a:extLst>
          </p:cNvPr>
          <p:cNvSpPr>
            <a:spLocks noGrp="1"/>
          </p:cNvSpPr>
          <p:nvPr userDrawn="1">
            <p:ph type="sldNum" sz="quarter" idx="4"/>
          </p:nvPr>
        </p:nvSpPr>
        <p:spPr>
          <a:xfrm>
            <a:off x="11287173" y="632163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pic>
        <p:nvPicPr>
          <p:cNvPr id="6" name="Picture 5">
            <a:extLst>
              <a:ext uri="{FF2B5EF4-FFF2-40B4-BE49-F238E27FC236}">
                <a16:creationId xmlns:a16="http://schemas.microsoft.com/office/drawing/2014/main" id="{0CF6B4A7-BAC1-405D-AA92-85B7978CC168}"/>
              </a:ext>
            </a:extLst>
          </p:cNvPr>
          <p:cNvPicPr>
            <a:picLocks noChangeAspect="1"/>
          </p:cNvPicPr>
          <p:nvPr userDrawn="1"/>
        </p:nvPicPr>
        <p:blipFill>
          <a:blip r:embed="rId16"/>
          <a:srcRect/>
          <a:stretch/>
        </p:blipFill>
        <p:spPr>
          <a:xfrm>
            <a:off x="0" y="893"/>
            <a:ext cx="12188824" cy="6856213"/>
          </a:xfrm>
          <a:prstGeom prst="rect">
            <a:avLst/>
          </a:prstGeom>
        </p:spPr>
      </p:pic>
      <p:pic>
        <p:nvPicPr>
          <p:cNvPr id="7" name="Google Shape;53;p7">
            <a:extLst>
              <a:ext uri="{FF2B5EF4-FFF2-40B4-BE49-F238E27FC236}">
                <a16:creationId xmlns:a16="http://schemas.microsoft.com/office/drawing/2014/main" id="{21096569-4A18-4BE2-9A4D-521B3054392D}"/>
              </a:ext>
            </a:extLst>
          </p:cNvPr>
          <p:cNvPicPr preferRelativeResize="0">
            <a:picLocks noChangeAspect="1"/>
          </p:cNvPicPr>
          <p:nvPr userDrawn="1"/>
        </p:nvPicPr>
        <p:blipFill>
          <a:blip r:embed="rId17" cstate="email">
            <a:extLst>
              <a:ext uri="{28A0092B-C50C-407E-A947-70E740481C1C}">
                <a14:useLocalDpi xmlns:a14="http://schemas.microsoft.com/office/drawing/2010/main"/>
              </a:ext>
            </a:extLst>
          </a:blip>
          <a:srcRect t="787" b="787"/>
          <a:stretch/>
        </p:blipFill>
        <p:spPr bwMode="gray">
          <a:xfrm>
            <a:off x="446798" y="6346662"/>
            <a:ext cx="914400" cy="371811"/>
          </a:xfrm>
          <a:prstGeom prst="rect">
            <a:avLst/>
          </a:prstGeom>
          <a:noFill/>
          <a:ln>
            <a:noFill/>
          </a:ln>
        </p:spPr>
      </p:pic>
      <p:sp>
        <p:nvSpPr>
          <p:cNvPr id="10" name="Google Shape;52;p7">
            <a:extLst>
              <a:ext uri="{FF2B5EF4-FFF2-40B4-BE49-F238E27FC236}">
                <a16:creationId xmlns:a16="http://schemas.microsoft.com/office/drawing/2014/main" id="{159405D7-0780-46FE-B659-D7C5337E6B1B}"/>
              </a:ext>
            </a:extLst>
          </p:cNvPr>
          <p:cNvSpPr txBox="1"/>
          <p:nvPr userDrawn="1"/>
        </p:nvSpPr>
        <p:spPr bwMode="gray">
          <a:xfrm>
            <a:off x="5657324" y="6303596"/>
            <a:ext cx="597878"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rPr>
              <a:t>Confidential</a:t>
            </a:r>
            <a:endParaRPr sz="800" b="1" dirty="0">
              <a:solidFill>
                <a:srgbClr val="A1AAB1"/>
              </a:solidFill>
            </a:endParaRPr>
          </a:p>
        </p:txBody>
      </p:sp>
      <p:sp>
        <p:nvSpPr>
          <p:cNvPr id="11" name="Text Placeholder 3">
            <a:extLst>
              <a:ext uri="{FF2B5EF4-FFF2-40B4-BE49-F238E27FC236}">
                <a16:creationId xmlns:a16="http://schemas.microsoft.com/office/drawing/2014/main" id="{0C3387E2-2DC7-4635-8241-5009DBD9F756}"/>
              </a:ext>
            </a:extLst>
          </p:cNvPr>
          <p:cNvSpPr txBox="1">
            <a:spLocks/>
          </p:cNvSpPr>
          <p:nvPr userDrawn="1"/>
        </p:nvSpPr>
        <p:spPr bwMode="gray">
          <a:xfrm>
            <a:off x="1728216" y="6303596"/>
            <a:ext cx="3864716"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rPr>
              <a:t>Breakthroughs that change patients’ lives</a:t>
            </a:r>
          </a:p>
        </p:txBody>
      </p:sp>
    </p:spTree>
    <p:custDataLst>
      <p:tags r:id="rId11"/>
    </p:custDataLst>
    <p:extLst>
      <p:ext uri="{BB962C8B-B14F-4D97-AF65-F5344CB8AC3E}">
        <p14:creationId xmlns:p14="http://schemas.microsoft.com/office/powerpoint/2010/main" val="2655878151"/>
      </p:ext>
    </p:extLst>
  </p:cSld>
  <p:clrMap bg1="lt1" tx1="dk1" bg2="lt2" tx2="dk2" accent1="accent1" accent2="accent2" accent3="accent3" accent4="accent4" accent5="accent5" accent6="accent6" hlink="hlink" folHlink="folHlink"/>
  <p:sldLayoutIdLst>
    <p:sldLayoutId id="2147484415" r:id="rId1"/>
    <p:sldLayoutId id="2147484416" r:id="rId2"/>
    <p:sldLayoutId id="2147484417" r:id="rId3"/>
    <p:sldLayoutId id="2147484418" r:id="rId4"/>
    <p:sldLayoutId id="2147484419" r:id="rId5"/>
    <p:sldLayoutId id="2147484420" r:id="rId6"/>
    <p:sldLayoutId id="2147484421" r:id="rId7"/>
    <p:sldLayoutId id="2147484422" r:id="rId8"/>
    <p:sldLayoutId id="2147484423"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0.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0.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195140-47EB-4993-BE17-79BF33820BE2}"/>
              </a:ext>
            </a:extLst>
          </p:cNvPr>
          <p:cNvSpPr>
            <a:spLocks noGrp="1"/>
          </p:cNvSpPr>
          <p:nvPr>
            <p:ph type="ctrTitle"/>
          </p:nvPr>
        </p:nvSpPr>
        <p:spPr/>
        <p:txBody>
          <a:bodyPr/>
          <a:lstStyle/>
          <a:p>
            <a:r>
              <a:rPr lang="en-US" dirty="0"/>
              <a:t>PIR – PCM event alignment and CI</a:t>
            </a:r>
          </a:p>
        </p:txBody>
      </p:sp>
    </p:spTree>
    <p:extLst>
      <p:ext uri="{BB962C8B-B14F-4D97-AF65-F5344CB8AC3E}">
        <p14:creationId xmlns:p14="http://schemas.microsoft.com/office/powerpoint/2010/main" val="1429065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FFC2FD-EEE4-4BBD-A2E3-B6B277FCCCD6}"/>
              </a:ext>
            </a:extLst>
          </p:cNvPr>
          <p:cNvSpPr>
            <a:spLocks noGrp="1"/>
          </p:cNvSpPr>
          <p:nvPr>
            <p:ph type="title"/>
          </p:nvPr>
        </p:nvSpPr>
        <p:spPr/>
        <p:txBody>
          <a:bodyPr/>
          <a:lstStyle/>
          <a:p>
            <a:r>
              <a:rPr lang="nl-BE" dirty="0"/>
              <a:t>PCM events</a:t>
            </a:r>
            <a:endParaRPr lang="en-GB" dirty="0"/>
          </a:p>
        </p:txBody>
      </p:sp>
      <p:graphicFrame>
        <p:nvGraphicFramePr>
          <p:cNvPr id="5" name="Table 5">
            <a:extLst>
              <a:ext uri="{FF2B5EF4-FFF2-40B4-BE49-F238E27FC236}">
                <a16:creationId xmlns:a16="http://schemas.microsoft.com/office/drawing/2014/main" id="{729508D5-B6F2-4B19-9C1F-241DC89E75CB}"/>
              </a:ext>
            </a:extLst>
          </p:cNvPr>
          <p:cNvGraphicFramePr>
            <a:graphicFrameLocks noGrp="1"/>
          </p:cNvGraphicFramePr>
          <p:nvPr>
            <p:extLst>
              <p:ext uri="{D42A27DB-BD31-4B8C-83A1-F6EECF244321}">
                <p14:modId xmlns:p14="http://schemas.microsoft.com/office/powerpoint/2010/main" val="137897905"/>
              </p:ext>
            </p:extLst>
          </p:nvPr>
        </p:nvGraphicFramePr>
        <p:xfrm>
          <a:off x="442085" y="1306352"/>
          <a:ext cx="11319278" cy="5405120"/>
        </p:xfrm>
        <a:graphic>
          <a:graphicData uri="http://schemas.openxmlformats.org/drawingml/2006/table">
            <a:tbl>
              <a:tblPr firstRow="1" bandRow="1">
                <a:tableStyleId>{6E25E649-3F16-4E02-A733-19D2CDBF48F0}</a:tableStyleId>
              </a:tblPr>
              <a:tblGrid>
                <a:gridCol w="2057859">
                  <a:extLst>
                    <a:ext uri="{9D8B030D-6E8A-4147-A177-3AD203B41FA5}">
                      <a16:colId xmlns:a16="http://schemas.microsoft.com/office/drawing/2014/main" val="2597441133"/>
                    </a:ext>
                  </a:extLst>
                </a:gridCol>
                <a:gridCol w="2100145">
                  <a:extLst>
                    <a:ext uri="{9D8B030D-6E8A-4147-A177-3AD203B41FA5}">
                      <a16:colId xmlns:a16="http://schemas.microsoft.com/office/drawing/2014/main" val="3851269089"/>
                    </a:ext>
                  </a:extLst>
                </a:gridCol>
                <a:gridCol w="1306098">
                  <a:extLst>
                    <a:ext uri="{9D8B030D-6E8A-4147-A177-3AD203B41FA5}">
                      <a16:colId xmlns:a16="http://schemas.microsoft.com/office/drawing/2014/main" val="2499748362"/>
                    </a:ext>
                  </a:extLst>
                </a:gridCol>
                <a:gridCol w="1306098">
                  <a:extLst>
                    <a:ext uri="{9D8B030D-6E8A-4147-A177-3AD203B41FA5}">
                      <a16:colId xmlns:a16="http://schemas.microsoft.com/office/drawing/2014/main" val="2973850874"/>
                    </a:ext>
                  </a:extLst>
                </a:gridCol>
                <a:gridCol w="1269242">
                  <a:extLst>
                    <a:ext uri="{9D8B030D-6E8A-4147-A177-3AD203B41FA5}">
                      <a16:colId xmlns:a16="http://schemas.microsoft.com/office/drawing/2014/main" val="1488931711"/>
                    </a:ext>
                  </a:extLst>
                </a:gridCol>
                <a:gridCol w="912535">
                  <a:extLst>
                    <a:ext uri="{9D8B030D-6E8A-4147-A177-3AD203B41FA5}">
                      <a16:colId xmlns:a16="http://schemas.microsoft.com/office/drawing/2014/main" val="621125272"/>
                    </a:ext>
                  </a:extLst>
                </a:gridCol>
                <a:gridCol w="1142836">
                  <a:extLst>
                    <a:ext uri="{9D8B030D-6E8A-4147-A177-3AD203B41FA5}">
                      <a16:colId xmlns:a16="http://schemas.microsoft.com/office/drawing/2014/main" val="4087056949"/>
                    </a:ext>
                  </a:extLst>
                </a:gridCol>
                <a:gridCol w="1224465">
                  <a:extLst>
                    <a:ext uri="{9D8B030D-6E8A-4147-A177-3AD203B41FA5}">
                      <a16:colId xmlns:a16="http://schemas.microsoft.com/office/drawing/2014/main" val="3078626986"/>
                    </a:ext>
                  </a:extLst>
                </a:gridCol>
              </a:tblGrid>
              <a:tr h="370840">
                <a:tc>
                  <a:txBody>
                    <a:bodyPr/>
                    <a:lstStyle/>
                    <a:p>
                      <a:r>
                        <a:rPr lang="nl-BE" sz="1200" dirty="0"/>
                        <a:t>PCM – GSC Type</a:t>
                      </a:r>
                      <a:endParaRPr lang="en-GB" sz="1200" dirty="0"/>
                    </a:p>
                  </a:txBody>
                  <a:tcPr>
                    <a:lnB w="12700" cap="flat" cmpd="sng" algn="ctr">
                      <a:solidFill>
                        <a:schemeClr val="tx1"/>
                      </a:solidFill>
                      <a:prstDash val="solid"/>
                      <a:round/>
                      <a:headEnd type="none" w="med" len="med"/>
                      <a:tailEnd type="none" w="med" len="med"/>
                    </a:lnB>
                  </a:tcPr>
                </a:tc>
                <a:tc>
                  <a:txBody>
                    <a:bodyPr/>
                    <a:lstStyle/>
                    <a:p>
                      <a:pPr algn="ctr"/>
                      <a:r>
                        <a:rPr lang="nl-BE" sz="1200" dirty="0"/>
                        <a:t>PCM – GSC Sub types</a:t>
                      </a:r>
                      <a:endParaRPr lang="en-GB" sz="1200" dirty="0"/>
                    </a:p>
                  </a:txBody>
                  <a:tcPr>
                    <a:lnB w="12700" cap="flat" cmpd="sng" algn="ctr">
                      <a:solidFill>
                        <a:schemeClr val="tx1"/>
                      </a:solidFill>
                      <a:prstDash val="solid"/>
                      <a:round/>
                      <a:headEnd type="none" w="med" len="med"/>
                      <a:tailEnd type="none" w="med" len="med"/>
                    </a:lnB>
                  </a:tcPr>
                </a:tc>
                <a:tc>
                  <a:txBody>
                    <a:bodyPr/>
                    <a:lstStyle/>
                    <a:p>
                      <a:pPr algn="ctr"/>
                      <a:r>
                        <a:rPr lang="nl-BE" sz="1200" dirty="0"/>
                        <a:t>F-Code Change</a:t>
                      </a:r>
                      <a:endParaRPr lang="en-GB" sz="1200" dirty="0"/>
                    </a:p>
                  </a:txBody>
                  <a:tcPr>
                    <a:lnB w="12700" cap="flat" cmpd="sng" algn="ctr">
                      <a:solidFill>
                        <a:schemeClr val="tx1"/>
                      </a:solidFill>
                      <a:prstDash val="solid"/>
                      <a:round/>
                      <a:headEnd type="none" w="med" len="med"/>
                      <a:tailEnd type="none" w="med" len="med"/>
                    </a:lnB>
                  </a:tcPr>
                </a:tc>
                <a:tc gridSpan="5">
                  <a:txBody>
                    <a:bodyPr/>
                    <a:lstStyle/>
                    <a:p>
                      <a:pPr algn="ctr"/>
                      <a:r>
                        <a:rPr lang="nl-BE" sz="1200" dirty="0"/>
                        <a:t>Dates</a:t>
                      </a:r>
                      <a:endParaRPr lang="en-GB" sz="1200" dirty="0"/>
                    </a:p>
                  </a:txBody>
                  <a:tcPr>
                    <a:lnB w="12700" cap="flat" cmpd="sng" algn="ctr">
                      <a:solidFill>
                        <a:schemeClr val="tx1"/>
                      </a:solidFill>
                      <a:prstDash val="solid"/>
                      <a:round/>
                      <a:headEnd type="none" w="med" len="med"/>
                      <a:tailEnd type="none" w="med" len="med"/>
                    </a:lnB>
                  </a:tcPr>
                </a:tc>
                <a:tc hMerge="1">
                  <a:txBody>
                    <a:bodyPr/>
                    <a:lstStyle/>
                    <a:p>
                      <a:endParaRPr lang="en-GB" sz="1200" dirty="0"/>
                    </a:p>
                  </a:txBody>
                  <a:tcPr/>
                </a:tc>
                <a:tc hMerge="1">
                  <a:txBody>
                    <a:bodyPr/>
                    <a:lstStyle/>
                    <a:p>
                      <a:endParaRPr lang="en-GB" sz="1200" dirty="0"/>
                    </a:p>
                  </a:txBody>
                  <a:tcPr/>
                </a:tc>
                <a:tc hMerge="1">
                  <a:txBody>
                    <a:bodyPr/>
                    <a:lstStyle/>
                    <a:p>
                      <a:endParaRPr lang="en-GB" sz="1200" dirty="0"/>
                    </a:p>
                  </a:txBody>
                  <a:tcPr/>
                </a:tc>
                <a:tc hMerge="1">
                  <a:txBody>
                    <a:bodyPr/>
                    <a:lstStyle/>
                    <a:p>
                      <a:endParaRPr lang="en-GB" sz="1200" dirty="0"/>
                    </a:p>
                  </a:txBody>
                  <a:tcPr/>
                </a:tc>
                <a:extLst>
                  <a:ext uri="{0D108BD9-81ED-4DB2-BD59-A6C34878D82A}">
                    <a16:rowId xmlns:a16="http://schemas.microsoft.com/office/drawing/2014/main" val="721332482"/>
                  </a:ext>
                </a:extLst>
              </a:tr>
              <a:tr h="370840">
                <a:tc>
                  <a:txBody>
                    <a:bodyPr/>
                    <a:lstStyle/>
                    <a:p>
                      <a:r>
                        <a:rPr lang="nl-BE" sz="1200" dirty="0"/>
                        <a:t>NPL – New product Launch</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N/A</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N/A</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1st Del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NPL - Launch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1102909"/>
                  </a:ext>
                </a:extLst>
              </a:tr>
              <a:tr h="370840">
                <a:tc>
                  <a:txBody>
                    <a:bodyPr/>
                    <a:lstStyle/>
                    <a:p>
                      <a:r>
                        <a:rPr lang="nl-BE" sz="1200" dirty="0"/>
                        <a:t>DIS – Discontinuation</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N/A</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N/A</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nl-BE" sz="1000" dirty="0"/>
                        <a:t>Last Supply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DIS - Disc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nl-BE" sz="1000" dirty="0"/>
                        <a:t>Last fcst Disc date</a:t>
                      </a:r>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B7"/>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6190446"/>
                  </a:ext>
                </a:extLst>
              </a:tr>
              <a:tr h="370840">
                <a:tc>
                  <a:txBody>
                    <a:bodyPr/>
                    <a:lstStyle/>
                    <a:p>
                      <a:r>
                        <a:rPr lang="nl-BE" sz="1200" dirty="0"/>
                        <a:t>ST - Site Transfer (without code change)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No</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Last Supply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nl-BE" sz="1000"/>
                        <a:t>Launch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76951"/>
                  </a:ext>
                </a:extLst>
              </a:tr>
              <a:tr h="548640">
                <a:tc rowSpan="2">
                  <a:txBody>
                    <a:bodyPr/>
                    <a:lstStyle/>
                    <a:p>
                      <a:r>
                        <a:rPr lang="nl-BE" sz="1200" dirty="0"/>
                        <a:t>ST – Site Transfer (with code change)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Current Code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nl-BE" sz="1000" dirty="0"/>
                        <a:t>ST – Phase out date  (based on launch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104394"/>
                  </a:ext>
                </a:extLst>
              </a:tr>
              <a:tr h="378757">
                <a:tc vMerge="1">
                  <a:txBody>
                    <a:bodyPr/>
                    <a:lstStyle/>
                    <a:p>
                      <a:endParaRPr lang="en-GB" sz="1200" dirty="0"/>
                    </a:p>
                  </a:txBody>
                  <a:tcPr>
                    <a:lnT w="12700" cap="flat" cmpd="sng" algn="ctr">
                      <a:solidFill>
                        <a:schemeClr val="tx1"/>
                      </a:solidFill>
                      <a:prstDash val="solid"/>
                      <a:round/>
                      <a:headEnd type="none" w="med" len="med"/>
                      <a:tailEnd type="none" w="med" len="med"/>
                    </a:lnT>
                  </a:tcPr>
                </a:tc>
                <a:tc vMerge="1">
                  <a:txBody>
                    <a:bodyPr/>
                    <a:lstStyle/>
                    <a:p>
                      <a:pPr algn="ctr"/>
                      <a:endParaRPr lang="en-GB" sz="1200" dirty="0"/>
                    </a:p>
                  </a:txBody>
                  <a:tcPr>
                    <a:lnT w="12700" cap="flat" cmpd="sng" algn="ctr">
                      <a:solidFill>
                        <a:schemeClr val="tx1"/>
                      </a:solidFill>
                      <a:prstDash val="solid"/>
                      <a:round/>
                      <a:headEnd type="none" w="med" len="med"/>
                      <a:tailEnd type="none" w="med" len="med"/>
                    </a:lnT>
                  </a:tcPr>
                </a:tc>
                <a:tc>
                  <a:txBody>
                    <a:bodyPr/>
                    <a:lstStyle/>
                    <a:p>
                      <a:pPr algn="ctr"/>
                      <a:r>
                        <a:rPr lang="nl-BE" sz="1200" dirty="0"/>
                        <a:t>New Code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ST – Phase In launch date </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274161"/>
                  </a:ext>
                </a:extLst>
              </a:tr>
              <a:tr h="370840">
                <a:tc>
                  <a:txBody>
                    <a:bodyPr/>
                    <a:lstStyle/>
                    <a:p>
                      <a:r>
                        <a:rPr lang="nl-BE" sz="1200" dirty="0"/>
                        <a:t>ARW – Artwork Change (without code change)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N/A</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No</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Last Supply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1st Del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Launch date</a:t>
                      </a:r>
                      <a:endParaRPr lang="en-GB" sz="1000" dirty="0"/>
                    </a:p>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nl-BE" sz="1000" dirty="0"/>
                        <a:t>ARW - LOCD</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B7"/>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6695461"/>
                  </a:ext>
                </a:extLst>
              </a:tr>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dirty="0"/>
                        <a:t>ARW – Artwork Change (with code change)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Current code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Last Supply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ST – Phase out date  (based on launch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ARW – LOCD (New PAR)</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B7"/>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2779106"/>
                  </a:ext>
                </a:extLst>
              </a:tr>
              <a:tr h="370840">
                <a:tc vMerge="1">
                  <a:txBody>
                    <a:bodyPr/>
                    <a:lstStyle/>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New code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1st Del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Phase In - Launch date</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000" dirty="0"/>
                        <a:t>ARW – LOCD (New PAR)</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B7"/>
                    </a:solidFill>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471130"/>
                  </a:ext>
                </a:extLst>
              </a:tr>
              <a:tr h="370840">
                <a:tc>
                  <a:txBody>
                    <a:bodyPr/>
                    <a:lstStyle/>
                    <a:p>
                      <a:r>
                        <a:rPr lang="nl-BE" sz="1200" dirty="0"/>
                        <a:t>MC - Major Change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200" dirty="0"/>
                        <a:t>Current code  </a:t>
                      </a:r>
                    </a:p>
                    <a:p>
                      <a:pPr algn="ctr"/>
                      <a:r>
                        <a:rPr lang="nl-BE" sz="1200" dirty="0"/>
                        <a:t>New code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2560553"/>
                  </a:ext>
                </a:extLst>
              </a:tr>
              <a:tr h="370840">
                <a:tc>
                  <a:txBody>
                    <a:bodyPr/>
                    <a:lstStyle/>
                    <a:p>
                      <a:r>
                        <a:rPr lang="nl-BE" sz="1200" dirty="0"/>
                        <a:t>Other</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720559"/>
                  </a:ext>
                </a:extLst>
              </a:tr>
              <a:tr h="370840">
                <a:tc>
                  <a:txBody>
                    <a:bodyPr/>
                    <a:lstStyle/>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8192934"/>
                  </a:ext>
                </a:extLst>
              </a:tr>
            </a:tbl>
          </a:graphicData>
        </a:graphic>
      </p:graphicFrame>
      <p:sp>
        <p:nvSpPr>
          <p:cNvPr id="2" name="TextBox 1">
            <a:extLst>
              <a:ext uri="{FF2B5EF4-FFF2-40B4-BE49-F238E27FC236}">
                <a16:creationId xmlns:a16="http://schemas.microsoft.com/office/drawing/2014/main" id="{57EFE640-B8EC-4873-8FAE-2CC2C4DD1AA6}"/>
              </a:ext>
            </a:extLst>
          </p:cNvPr>
          <p:cNvSpPr txBox="1"/>
          <p:nvPr/>
        </p:nvSpPr>
        <p:spPr>
          <a:xfrm>
            <a:off x="9110444" y="738873"/>
            <a:ext cx="2457974" cy="261610"/>
          </a:xfrm>
          <a:prstGeom prst="rect">
            <a:avLst/>
          </a:prstGeom>
          <a:noFill/>
        </p:spPr>
        <p:txBody>
          <a:bodyPr wrap="square" rtlCol="0">
            <a:spAutoFit/>
          </a:bodyPr>
          <a:lstStyle/>
          <a:p>
            <a:r>
              <a:rPr lang="nl-BE" sz="1100" b="1" dirty="0"/>
              <a:t>Add PCM id’s (as a tooltip)</a:t>
            </a:r>
            <a:endParaRPr lang="en-GB" sz="1100" b="1" dirty="0"/>
          </a:p>
        </p:txBody>
      </p:sp>
    </p:spTree>
    <p:extLst>
      <p:ext uri="{BB962C8B-B14F-4D97-AF65-F5344CB8AC3E}">
        <p14:creationId xmlns:p14="http://schemas.microsoft.com/office/powerpoint/2010/main" val="298202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2EB34-31B6-4B5D-8006-F2E92085B806}"/>
              </a:ext>
            </a:extLst>
          </p:cNvPr>
          <p:cNvSpPr>
            <a:spLocks noGrp="1"/>
          </p:cNvSpPr>
          <p:nvPr>
            <p:ph type="title"/>
          </p:nvPr>
        </p:nvSpPr>
        <p:spPr>
          <a:xfrm>
            <a:off x="442085" y="457355"/>
            <a:ext cx="2580894" cy="484405"/>
          </a:xfrm>
        </p:spPr>
        <p:txBody>
          <a:bodyPr/>
          <a:lstStyle/>
          <a:p>
            <a:r>
              <a:rPr lang="nl-BE" dirty="0"/>
              <a:t>PCM PIR logic</a:t>
            </a:r>
            <a:endParaRPr lang="en-GB" dirty="0"/>
          </a:p>
        </p:txBody>
      </p:sp>
      <p:sp>
        <p:nvSpPr>
          <p:cNvPr id="3" name="TextBox 2">
            <a:extLst>
              <a:ext uri="{FF2B5EF4-FFF2-40B4-BE49-F238E27FC236}">
                <a16:creationId xmlns:a16="http://schemas.microsoft.com/office/drawing/2014/main" id="{90FF8D53-4E04-4544-93E0-E25DEA5D01F7}"/>
              </a:ext>
            </a:extLst>
          </p:cNvPr>
          <p:cNvSpPr txBox="1"/>
          <p:nvPr/>
        </p:nvSpPr>
        <p:spPr>
          <a:xfrm>
            <a:off x="442085" y="1191236"/>
            <a:ext cx="11621284" cy="4893647"/>
          </a:xfrm>
          <a:prstGeom prst="rect">
            <a:avLst/>
          </a:prstGeom>
          <a:noFill/>
        </p:spPr>
        <p:txBody>
          <a:bodyPr wrap="square" rtlCol="0">
            <a:spAutoFit/>
          </a:bodyPr>
          <a:lstStyle/>
          <a:p>
            <a:pPr marL="285750" indent="-285750">
              <a:buFont typeface="Arial" panose="020B0604020202020204" pitchFamily="34" charset="0"/>
              <a:buChar char="•"/>
            </a:pPr>
            <a:r>
              <a:rPr lang="nl-BE" sz="1200" i="1" dirty="0"/>
              <a:t>Logic based on PCM Type/event which are </a:t>
            </a:r>
            <a:r>
              <a:rPr lang="nl-BE" sz="1200" i="1" dirty="0">
                <a:solidFill>
                  <a:srgbClr val="FF0000"/>
                </a:solidFill>
              </a:rPr>
              <a:t>“in progress”</a:t>
            </a:r>
          </a:p>
          <a:p>
            <a:pPr marL="285750" indent="-285750">
              <a:buFont typeface="Arial" panose="020B0604020202020204" pitchFamily="34" charset="0"/>
              <a:buChar char="•"/>
            </a:pPr>
            <a:r>
              <a:rPr lang="nl-BE" sz="1200" i="1" dirty="0"/>
              <a:t>For all PPS </a:t>
            </a:r>
          </a:p>
          <a:p>
            <a:pPr marL="285750" indent="-285750">
              <a:buFont typeface="Arial" panose="020B0604020202020204" pitchFamily="34" charset="0"/>
              <a:buChar char="•"/>
            </a:pPr>
            <a:r>
              <a:rPr lang="nl-BE" sz="1200" i="1" dirty="0"/>
              <a:t>Impact on Color coding for weekly buckets in PIR layout</a:t>
            </a:r>
          </a:p>
          <a:p>
            <a:pPr marL="285750" indent="-285750">
              <a:buFont typeface="Arial" panose="020B0604020202020204" pitchFamily="34" charset="0"/>
              <a:buChar char="•"/>
            </a:pPr>
            <a:r>
              <a:rPr lang="nl-BE" sz="1200" i="1" dirty="0"/>
              <a:t>Impact on Alert calculations</a:t>
            </a:r>
          </a:p>
          <a:p>
            <a:pPr marL="285750" indent="-285750">
              <a:buFont typeface="Arial" panose="020B0604020202020204" pitchFamily="34" charset="0"/>
              <a:buChar char="•"/>
            </a:pPr>
            <a:r>
              <a:rPr lang="nl-BE" sz="1200" i="1" dirty="0"/>
              <a:t>Logic to be applied on PIR in SR dashboard (Regional and Plant) and SR heatmap</a:t>
            </a:r>
          </a:p>
          <a:p>
            <a:endParaRPr lang="nl-BE" sz="1200" dirty="0"/>
          </a:p>
          <a:p>
            <a:r>
              <a:rPr lang="en-GB" sz="1200" b="1" dirty="0"/>
              <a:t>If Item has a “PCM Type” = NPL – New Product Launch; Launch Date to be considered</a:t>
            </a:r>
          </a:p>
          <a:p>
            <a:r>
              <a:rPr lang="en-GB" sz="1200" dirty="0"/>
              <a:t>	-&gt; All weekly buckets prior to this launch date should show in PIR Projected DOS as Green </a:t>
            </a:r>
          </a:p>
          <a:p>
            <a:r>
              <a:rPr lang="en-GB" sz="1200" dirty="0"/>
              <a:t>	-&gt; The weeks prior to this launch date  should not be counted as SR,SO or SH in alert Overview</a:t>
            </a:r>
          </a:p>
          <a:p>
            <a:endParaRPr lang="en-GB" sz="1200" dirty="0"/>
          </a:p>
          <a:p>
            <a:r>
              <a:rPr lang="en-GB" sz="1200" b="1" dirty="0"/>
              <a:t>If Item has a “PCM Type” = DIS - Discontinuation, Disc. Date to be considered</a:t>
            </a:r>
          </a:p>
          <a:p>
            <a:r>
              <a:rPr lang="en-GB" sz="1200" dirty="0"/>
              <a:t>	-&gt; All weekly buckets beyond to this discontinuation date should show in PIR Projected DOS as Green </a:t>
            </a:r>
          </a:p>
          <a:p>
            <a:r>
              <a:rPr lang="en-GB" sz="1200" dirty="0"/>
              <a:t>	-&gt; The weeks beyond this discontinuation date should not be counted as SR,SO or SH in alert Overview</a:t>
            </a:r>
          </a:p>
          <a:p>
            <a:endParaRPr lang="en-GB" sz="1200" dirty="0"/>
          </a:p>
          <a:p>
            <a:r>
              <a:rPr lang="en-GB" sz="1200" b="1" dirty="0"/>
              <a:t>If Item has a “PCM Type” = ST – Site Transfer &amp; if item code change is applicable </a:t>
            </a:r>
            <a:r>
              <a:rPr lang="en-GB" sz="1200" dirty="0"/>
              <a:t>or </a:t>
            </a:r>
          </a:p>
          <a:p>
            <a:r>
              <a:rPr lang="en-GB" sz="1200" b="1" dirty="0"/>
              <a:t>If Item has a “PCM Type” = ARW – Artwork Change &amp; if item code change is applicable</a:t>
            </a:r>
          </a:p>
          <a:p>
            <a:endParaRPr lang="en-GB" sz="1200" dirty="0"/>
          </a:p>
          <a:p>
            <a:r>
              <a:rPr lang="en-GB" sz="1200" dirty="0"/>
              <a:t>	-&gt; Check if Item code change is involved -&gt; If Yes, then</a:t>
            </a:r>
          </a:p>
          <a:p>
            <a:r>
              <a:rPr lang="en-GB" sz="1200" dirty="0"/>
              <a:t>	-&gt; Check Launch date (Phase in date) on New items code</a:t>
            </a:r>
          </a:p>
          <a:p>
            <a:endParaRPr lang="en-GB" sz="1200" dirty="0"/>
          </a:p>
          <a:p>
            <a:r>
              <a:rPr lang="en-GB" sz="1200" dirty="0"/>
              <a:t>	-&gt; All weekly buckets on the </a:t>
            </a:r>
            <a:r>
              <a:rPr lang="en-GB" sz="1200" b="1" dirty="0"/>
              <a:t>New Code </a:t>
            </a:r>
            <a:r>
              <a:rPr lang="en-GB" sz="1200" dirty="0"/>
              <a:t>prior to this launch date should show in PIR Projected DOS as Green</a:t>
            </a:r>
          </a:p>
          <a:p>
            <a:r>
              <a:rPr lang="en-GB" sz="1200" dirty="0"/>
              <a:t>	-&gt; For this </a:t>
            </a:r>
            <a:r>
              <a:rPr lang="en-GB" sz="1200" b="1" dirty="0"/>
              <a:t>New Code</a:t>
            </a:r>
            <a:r>
              <a:rPr lang="en-GB" sz="1200" dirty="0"/>
              <a:t>, the weeks prior to this launch date should not be counted as SR,SO or SH in alert Overview</a:t>
            </a:r>
          </a:p>
          <a:p>
            <a:endParaRPr lang="en-GB" sz="1200" dirty="0"/>
          </a:p>
          <a:p>
            <a:r>
              <a:rPr lang="en-GB" sz="1200" dirty="0"/>
              <a:t>	-&gt; All weekly buckets on the </a:t>
            </a:r>
            <a:r>
              <a:rPr lang="en-GB" sz="1200" b="1" dirty="0"/>
              <a:t>Current Code Beyond</a:t>
            </a:r>
            <a:r>
              <a:rPr lang="en-GB" sz="1200" dirty="0"/>
              <a:t> this </a:t>
            </a:r>
            <a:r>
              <a:rPr lang="en-GB" sz="1200" i="1" dirty="0">
                <a:solidFill>
                  <a:srgbClr val="FF0000"/>
                </a:solidFill>
              </a:rPr>
              <a:t>Phase out date (based on launch date new code ?)</a:t>
            </a:r>
            <a:r>
              <a:rPr lang="en-GB" sz="1200" dirty="0"/>
              <a:t> should show in PIR Projected DOS as Green</a:t>
            </a:r>
          </a:p>
          <a:p>
            <a:r>
              <a:rPr lang="en-GB" sz="1200" dirty="0"/>
              <a:t> 	-&gt; For the </a:t>
            </a:r>
            <a:r>
              <a:rPr lang="en-GB" sz="1200" b="1" dirty="0"/>
              <a:t>Current code</a:t>
            </a:r>
            <a:r>
              <a:rPr lang="en-GB" sz="1200" dirty="0"/>
              <a:t>, the weeks beyond this Phase out date should not be counted as SR,SO or SH in alert Overview</a:t>
            </a:r>
          </a:p>
          <a:p>
            <a:endParaRPr lang="en-GB" sz="1200" dirty="0"/>
          </a:p>
        </p:txBody>
      </p:sp>
    </p:spTree>
    <p:extLst>
      <p:ext uri="{BB962C8B-B14F-4D97-AF65-F5344CB8AC3E}">
        <p14:creationId xmlns:p14="http://schemas.microsoft.com/office/powerpoint/2010/main" val="1732718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F6D2D-BBAB-4A6C-A87C-70967EBF636C}"/>
              </a:ext>
            </a:extLst>
          </p:cNvPr>
          <p:cNvSpPr>
            <a:spLocks noGrp="1"/>
          </p:cNvSpPr>
          <p:nvPr>
            <p:ph type="title"/>
          </p:nvPr>
        </p:nvSpPr>
        <p:spPr>
          <a:xfrm>
            <a:off x="442084" y="516078"/>
            <a:ext cx="4608087" cy="484405"/>
          </a:xfrm>
        </p:spPr>
        <p:txBody>
          <a:bodyPr/>
          <a:lstStyle/>
          <a:p>
            <a:r>
              <a:rPr lang="nl-BE" dirty="0"/>
              <a:t>PCM Advice changes - draft</a:t>
            </a:r>
            <a:endParaRPr lang="en-GB" dirty="0"/>
          </a:p>
        </p:txBody>
      </p:sp>
      <p:sp>
        <p:nvSpPr>
          <p:cNvPr id="3" name="TextBox 2">
            <a:extLst>
              <a:ext uri="{FF2B5EF4-FFF2-40B4-BE49-F238E27FC236}">
                <a16:creationId xmlns:a16="http://schemas.microsoft.com/office/drawing/2014/main" id="{E8E44A92-A17A-46D4-85D7-EAB19BF47255}"/>
              </a:ext>
            </a:extLst>
          </p:cNvPr>
          <p:cNvSpPr txBox="1"/>
          <p:nvPr/>
        </p:nvSpPr>
        <p:spPr>
          <a:xfrm>
            <a:off x="536895" y="1585519"/>
            <a:ext cx="9915788" cy="1200329"/>
          </a:xfrm>
          <a:prstGeom prst="rect">
            <a:avLst/>
          </a:prstGeom>
          <a:noFill/>
        </p:spPr>
        <p:txBody>
          <a:bodyPr wrap="square" rtlCol="0">
            <a:spAutoFit/>
          </a:bodyPr>
          <a:lstStyle/>
          <a:p>
            <a:r>
              <a:rPr lang="nl-BE" b="1" i="1" dirty="0"/>
              <a:t>Current Code logic to be reviewed</a:t>
            </a:r>
          </a:p>
          <a:p>
            <a:endParaRPr lang="nl-BE" dirty="0"/>
          </a:p>
          <a:p>
            <a:r>
              <a:rPr lang="nl-BE" dirty="0"/>
              <a:t>SH advice – include scenario’s for receipts beyong discontinuation date or Receipts just before discontinuation date driving SH situation</a:t>
            </a:r>
            <a:endParaRPr lang="en-GB" dirty="0"/>
          </a:p>
        </p:txBody>
      </p:sp>
    </p:spTree>
    <p:extLst>
      <p:ext uri="{BB962C8B-B14F-4D97-AF65-F5344CB8AC3E}">
        <p14:creationId xmlns:p14="http://schemas.microsoft.com/office/powerpoint/2010/main" val="1254407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BD22F-85B4-4F17-B299-63689FD75EEE}"/>
              </a:ext>
            </a:extLst>
          </p:cNvPr>
          <p:cNvSpPr>
            <a:spLocks noGrp="1"/>
          </p:cNvSpPr>
          <p:nvPr>
            <p:ph type="title"/>
          </p:nvPr>
        </p:nvSpPr>
        <p:spPr/>
        <p:txBody>
          <a:bodyPr/>
          <a:lstStyle/>
          <a:p>
            <a:r>
              <a:rPr lang="nl-BE" dirty="0"/>
              <a:t>NPL</a:t>
            </a:r>
            <a:endParaRPr lang="en-GB" dirty="0"/>
          </a:p>
        </p:txBody>
      </p:sp>
      <p:pic>
        <p:nvPicPr>
          <p:cNvPr id="4" name="Picture 3">
            <a:extLst>
              <a:ext uri="{FF2B5EF4-FFF2-40B4-BE49-F238E27FC236}">
                <a16:creationId xmlns:a16="http://schemas.microsoft.com/office/drawing/2014/main" id="{F798A7A2-502D-48D3-9533-1D7B4EA9E0CA}"/>
              </a:ext>
            </a:extLst>
          </p:cNvPr>
          <p:cNvPicPr>
            <a:picLocks noChangeAspect="1"/>
          </p:cNvPicPr>
          <p:nvPr/>
        </p:nvPicPr>
        <p:blipFill>
          <a:blip r:embed="rId2"/>
          <a:stretch>
            <a:fillRect/>
          </a:stretch>
        </p:blipFill>
        <p:spPr>
          <a:xfrm>
            <a:off x="1327637" y="1662285"/>
            <a:ext cx="10729487" cy="1766715"/>
          </a:xfrm>
          <a:prstGeom prst="rect">
            <a:avLst/>
          </a:prstGeom>
        </p:spPr>
      </p:pic>
      <p:sp>
        <p:nvSpPr>
          <p:cNvPr id="5" name="Rectangle 4">
            <a:extLst>
              <a:ext uri="{FF2B5EF4-FFF2-40B4-BE49-F238E27FC236}">
                <a16:creationId xmlns:a16="http://schemas.microsoft.com/office/drawing/2014/main" id="{DA9BE2EF-3BDE-4573-ABC3-1AAD04BCA189}"/>
              </a:ext>
            </a:extLst>
          </p:cNvPr>
          <p:cNvSpPr/>
          <p:nvPr/>
        </p:nvSpPr>
        <p:spPr>
          <a:xfrm>
            <a:off x="2435469" y="3054814"/>
            <a:ext cx="6768908" cy="901723"/>
          </a:xfrm>
          <a:prstGeom prst="rect">
            <a:avLst/>
          </a:prstGeom>
          <a:solidFill>
            <a:schemeClr val="bg1">
              <a:lumMod val="8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BE" sz="1400" dirty="0">
              <a:solidFill>
                <a:schemeClr val="tx1">
                  <a:lumMod val="75000"/>
                  <a:lumOff val="25000"/>
                </a:schemeClr>
              </a:solidFill>
            </a:endParaRPr>
          </a:p>
          <a:p>
            <a:r>
              <a:rPr lang="en-GB" sz="1400" dirty="0">
                <a:solidFill>
                  <a:schemeClr val="tx1">
                    <a:lumMod val="75000"/>
                    <a:lumOff val="25000"/>
                  </a:schemeClr>
                </a:solidFill>
              </a:rPr>
              <a:t>	-&gt; Default weekly buckets to green prior to Launch Date</a:t>
            </a:r>
          </a:p>
          <a:p>
            <a:r>
              <a:rPr lang="en-GB" sz="1400" dirty="0">
                <a:solidFill>
                  <a:schemeClr val="tx1">
                    <a:lumMod val="75000"/>
                    <a:lumOff val="25000"/>
                  </a:schemeClr>
                </a:solidFill>
              </a:rPr>
              <a:t>	-&gt; Ensure these weekly buckets are not driving any SO/SR/SH alerts</a:t>
            </a:r>
          </a:p>
        </p:txBody>
      </p:sp>
      <p:sp>
        <p:nvSpPr>
          <p:cNvPr id="6" name="Rectangle 5">
            <a:extLst>
              <a:ext uri="{FF2B5EF4-FFF2-40B4-BE49-F238E27FC236}">
                <a16:creationId xmlns:a16="http://schemas.microsoft.com/office/drawing/2014/main" id="{3CF884E9-498E-43BE-998D-4AB52FD48F5E}"/>
              </a:ext>
            </a:extLst>
          </p:cNvPr>
          <p:cNvSpPr/>
          <p:nvPr/>
        </p:nvSpPr>
        <p:spPr>
          <a:xfrm>
            <a:off x="9178001" y="2189822"/>
            <a:ext cx="599046" cy="280816"/>
          </a:xfrm>
          <a:prstGeom prst="rect">
            <a:avLst/>
          </a:prstGeom>
          <a:noFill/>
          <a:ln w="254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517943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70301-5897-43AF-8796-2FFC46870D0D}"/>
              </a:ext>
            </a:extLst>
          </p:cNvPr>
          <p:cNvSpPr>
            <a:spLocks noGrp="1"/>
          </p:cNvSpPr>
          <p:nvPr>
            <p:ph type="title"/>
          </p:nvPr>
        </p:nvSpPr>
        <p:spPr/>
        <p:txBody>
          <a:bodyPr/>
          <a:lstStyle/>
          <a:p>
            <a:r>
              <a:rPr lang="nl-BE" dirty="0"/>
              <a:t>DISC</a:t>
            </a:r>
            <a:endParaRPr lang="en-GB" dirty="0"/>
          </a:p>
        </p:txBody>
      </p:sp>
      <p:pic>
        <p:nvPicPr>
          <p:cNvPr id="4" name="Picture 3">
            <a:extLst>
              <a:ext uri="{FF2B5EF4-FFF2-40B4-BE49-F238E27FC236}">
                <a16:creationId xmlns:a16="http://schemas.microsoft.com/office/drawing/2014/main" id="{34E4EB8D-B66E-41CA-B06E-666AAE946AD7}"/>
              </a:ext>
            </a:extLst>
          </p:cNvPr>
          <p:cNvPicPr>
            <a:picLocks noChangeAspect="1"/>
          </p:cNvPicPr>
          <p:nvPr/>
        </p:nvPicPr>
        <p:blipFill>
          <a:blip r:embed="rId2"/>
          <a:stretch>
            <a:fillRect/>
          </a:stretch>
        </p:blipFill>
        <p:spPr>
          <a:xfrm>
            <a:off x="0" y="2605954"/>
            <a:ext cx="12192000" cy="1646091"/>
          </a:xfrm>
          <a:prstGeom prst="rect">
            <a:avLst/>
          </a:prstGeom>
        </p:spPr>
      </p:pic>
      <p:sp>
        <p:nvSpPr>
          <p:cNvPr id="5" name="TextBox 4">
            <a:extLst>
              <a:ext uri="{FF2B5EF4-FFF2-40B4-BE49-F238E27FC236}">
                <a16:creationId xmlns:a16="http://schemas.microsoft.com/office/drawing/2014/main" id="{DB091938-5025-4F10-A8DE-88920C66F10D}"/>
              </a:ext>
            </a:extLst>
          </p:cNvPr>
          <p:cNvSpPr txBox="1"/>
          <p:nvPr/>
        </p:nvSpPr>
        <p:spPr>
          <a:xfrm>
            <a:off x="4065973" y="3303521"/>
            <a:ext cx="648070" cy="215444"/>
          </a:xfrm>
          <a:prstGeom prst="rect">
            <a:avLst/>
          </a:prstGeom>
          <a:ln w="22225">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800" i="1" dirty="0"/>
              <a:t>Disc date</a:t>
            </a:r>
          </a:p>
        </p:txBody>
      </p:sp>
      <p:sp>
        <p:nvSpPr>
          <p:cNvPr id="6" name="Rectangle 5">
            <a:extLst>
              <a:ext uri="{FF2B5EF4-FFF2-40B4-BE49-F238E27FC236}">
                <a16:creationId xmlns:a16="http://schemas.microsoft.com/office/drawing/2014/main" id="{0984D9C8-A050-4FD0-815B-52BD36E5C52C}"/>
              </a:ext>
            </a:extLst>
          </p:cNvPr>
          <p:cNvSpPr/>
          <p:nvPr/>
        </p:nvSpPr>
        <p:spPr>
          <a:xfrm>
            <a:off x="4642338" y="4047889"/>
            <a:ext cx="7549662" cy="901723"/>
          </a:xfrm>
          <a:prstGeom prst="rect">
            <a:avLst/>
          </a:prstGeom>
          <a:solidFill>
            <a:schemeClr val="bg1">
              <a:lumMod val="8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BE" sz="1400" dirty="0">
              <a:solidFill>
                <a:schemeClr val="tx1">
                  <a:lumMod val="75000"/>
                  <a:lumOff val="25000"/>
                </a:schemeClr>
              </a:solidFill>
            </a:endParaRPr>
          </a:p>
          <a:p>
            <a:r>
              <a:rPr lang="en-GB" sz="1400" dirty="0">
                <a:solidFill>
                  <a:schemeClr val="tx1">
                    <a:lumMod val="75000"/>
                    <a:lumOff val="25000"/>
                  </a:schemeClr>
                </a:solidFill>
              </a:rPr>
              <a:t>	-&gt; Default weekly buckets to green Beyond the Discontinuation Date</a:t>
            </a:r>
          </a:p>
          <a:p>
            <a:r>
              <a:rPr lang="en-GB" sz="1400" dirty="0">
                <a:solidFill>
                  <a:schemeClr val="tx1">
                    <a:lumMod val="75000"/>
                    <a:lumOff val="25000"/>
                  </a:schemeClr>
                </a:solidFill>
              </a:rPr>
              <a:t>	-&gt; Ensure these weekly buckets are not driving any SO/SR/SH alerts</a:t>
            </a:r>
          </a:p>
        </p:txBody>
      </p:sp>
    </p:spTree>
    <p:extLst>
      <p:ext uri="{BB962C8B-B14F-4D97-AF65-F5344CB8AC3E}">
        <p14:creationId xmlns:p14="http://schemas.microsoft.com/office/powerpoint/2010/main" val="1547102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594D-9031-4849-8294-16BA6AD0365A}"/>
              </a:ext>
            </a:extLst>
          </p:cNvPr>
          <p:cNvSpPr>
            <a:spLocks noGrp="1"/>
          </p:cNvSpPr>
          <p:nvPr>
            <p:ph type="title"/>
          </p:nvPr>
        </p:nvSpPr>
        <p:spPr>
          <a:xfrm>
            <a:off x="442085" y="516078"/>
            <a:ext cx="4112330" cy="484405"/>
          </a:xfrm>
        </p:spPr>
        <p:txBody>
          <a:bodyPr/>
          <a:lstStyle/>
          <a:p>
            <a:r>
              <a:rPr lang="nl-BE" dirty="0"/>
              <a:t>ST/AWC with code change</a:t>
            </a:r>
            <a:br>
              <a:rPr lang="nl-BE" dirty="0"/>
            </a:br>
            <a:endParaRPr lang="en-GB" dirty="0"/>
          </a:p>
        </p:txBody>
      </p:sp>
      <p:pic>
        <p:nvPicPr>
          <p:cNvPr id="3" name="Picture 2">
            <a:extLst>
              <a:ext uri="{FF2B5EF4-FFF2-40B4-BE49-F238E27FC236}">
                <a16:creationId xmlns:a16="http://schemas.microsoft.com/office/drawing/2014/main" id="{7CE89813-507F-4B93-BA75-CF6177DDC348}"/>
              </a:ext>
            </a:extLst>
          </p:cNvPr>
          <p:cNvPicPr>
            <a:picLocks noChangeAspect="1"/>
          </p:cNvPicPr>
          <p:nvPr/>
        </p:nvPicPr>
        <p:blipFill>
          <a:blip r:embed="rId2"/>
          <a:stretch>
            <a:fillRect/>
          </a:stretch>
        </p:blipFill>
        <p:spPr>
          <a:xfrm>
            <a:off x="1770076" y="3273900"/>
            <a:ext cx="10079867" cy="2499553"/>
          </a:xfrm>
          <a:prstGeom prst="rect">
            <a:avLst/>
          </a:prstGeom>
        </p:spPr>
      </p:pic>
      <p:sp>
        <p:nvSpPr>
          <p:cNvPr id="4" name="Rectangle 3">
            <a:extLst>
              <a:ext uri="{FF2B5EF4-FFF2-40B4-BE49-F238E27FC236}">
                <a16:creationId xmlns:a16="http://schemas.microsoft.com/office/drawing/2014/main" id="{CEDA23D9-7A52-419E-811B-7D542DED65F6}"/>
              </a:ext>
            </a:extLst>
          </p:cNvPr>
          <p:cNvSpPr/>
          <p:nvPr/>
        </p:nvSpPr>
        <p:spPr>
          <a:xfrm>
            <a:off x="167780" y="4391462"/>
            <a:ext cx="1493239" cy="484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t>New Code</a:t>
            </a:r>
          </a:p>
        </p:txBody>
      </p:sp>
      <p:sp>
        <p:nvSpPr>
          <p:cNvPr id="5" name="Rectangle 4">
            <a:extLst>
              <a:ext uri="{FF2B5EF4-FFF2-40B4-BE49-F238E27FC236}">
                <a16:creationId xmlns:a16="http://schemas.microsoft.com/office/drawing/2014/main" id="{87CA7CB4-E699-478A-A5C2-150EAC4300A8}"/>
              </a:ext>
            </a:extLst>
          </p:cNvPr>
          <p:cNvSpPr/>
          <p:nvPr/>
        </p:nvSpPr>
        <p:spPr>
          <a:xfrm>
            <a:off x="167779" y="2371048"/>
            <a:ext cx="1493239" cy="484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t>Current Code</a:t>
            </a:r>
          </a:p>
        </p:txBody>
      </p:sp>
      <p:pic>
        <p:nvPicPr>
          <p:cNvPr id="7" name="Picture 6">
            <a:extLst>
              <a:ext uri="{FF2B5EF4-FFF2-40B4-BE49-F238E27FC236}">
                <a16:creationId xmlns:a16="http://schemas.microsoft.com/office/drawing/2014/main" id="{6FD40DEF-3437-4F7F-8ADD-A3DC2111FE4E}"/>
              </a:ext>
            </a:extLst>
          </p:cNvPr>
          <p:cNvPicPr>
            <a:picLocks noChangeAspect="1"/>
          </p:cNvPicPr>
          <p:nvPr/>
        </p:nvPicPr>
        <p:blipFill>
          <a:blip r:embed="rId3"/>
          <a:stretch>
            <a:fillRect/>
          </a:stretch>
        </p:blipFill>
        <p:spPr>
          <a:xfrm>
            <a:off x="1943030" y="1644162"/>
            <a:ext cx="10609524" cy="1938179"/>
          </a:xfrm>
          <a:prstGeom prst="rect">
            <a:avLst/>
          </a:prstGeom>
        </p:spPr>
      </p:pic>
      <p:cxnSp>
        <p:nvCxnSpPr>
          <p:cNvPr id="9" name="Straight Arrow Connector 8">
            <a:extLst>
              <a:ext uri="{FF2B5EF4-FFF2-40B4-BE49-F238E27FC236}">
                <a16:creationId xmlns:a16="http://schemas.microsoft.com/office/drawing/2014/main" id="{D1D3F067-C2B4-4096-A784-9887C8DCC4E8}"/>
              </a:ext>
            </a:extLst>
          </p:cNvPr>
          <p:cNvCxnSpPr>
            <a:cxnSpLocks/>
          </p:cNvCxnSpPr>
          <p:nvPr/>
        </p:nvCxnSpPr>
        <p:spPr>
          <a:xfrm>
            <a:off x="4765431" y="2171700"/>
            <a:ext cx="4501661" cy="1916723"/>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8084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Km1xryLV"/>
  <p:tag name="ARTICULATE_DESIGN_ID_1_OFFICE THEME" val="q1z0uFIL"/>
  <p:tag name="ARTICULATE_SLIDE_THUMBNAIL_REFRESH" val="1"/>
  <p:tag name="ARTICULATE_PROJECT_OPEN" val="0"/>
  <p:tag name="ARTICULATE_SLIDE_COUNT" val="106"/>
  <p:tag name="EE4P_MASTERWIZARD_MARGINS" val="0"/>
  <p:tag name="THINKCELLUNDODONOTDELETE" val="0"/>
  <p:tag name="EE4P_STYLE_ID" val="CbWyy34R"/>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6QOfur6hUK.2Mvz4T0Oie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aZ8aCMNlor4tg_Dt626nEA"/>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k_b1pm.ebumw9VZWeR5KQ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23a_TGSaX0ncnXuENoCXb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u5V0t8DqXdMcGsAdXln7N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kgnXaB4cfeZfjoXRtdRmF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5u85QxUEXQGc6d9VQz7lV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9uhBqzOh_WjoJWFpZ2WQR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TQ7eH4mrfwDMDpKiqCxlR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5Jk_uU4csm5iIjtbdlyYs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2WnCMnb8H.QcJZ8lwY5O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L0p943HuE9b5YJwPwOtU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e_LGbSv4Tfq20LQxiCjP_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Az0o.qYjMKEnOyq9YDjYH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o9VMnMmufuveT7RtMdUyG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j5V8AMMxQ5ovqLAsk_Rd9g"/>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fizer recommended layouts">
  <a:themeElements>
    <a:clrScheme name="pfizer 2021">
      <a:dk1>
        <a:srgbClr val="000000"/>
      </a:dk1>
      <a:lt1>
        <a:srgbClr val="FFFFFF"/>
      </a:lt1>
      <a:dk2>
        <a:srgbClr val="F49C34"/>
      </a:dk2>
      <a:lt2>
        <a:srgbClr val="F8DF5A"/>
      </a:lt2>
      <a:accent1>
        <a:srgbClr val="0000C9"/>
      </a:accent1>
      <a:accent2>
        <a:srgbClr val="0095FF"/>
      </a:accent2>
      <a:accent3>
        <a:srgbClr val="0DBDBA"/>
      </a:accent3>
      <a:accent4>
        <a:srgbClr val="67BB6E"/>
      </a:accent4>
      <a:accent5>
        <a:srgbClr val="9D73F7"/>
      </a:accent5>
      <a:accent6>
        <a:srgbClr val="D95776"/>
      </a:accent6>
      <a:hlink>
        <a:srgbClr val="0095FF"/>
      </a:hlink>
      <a:folHlink>
        <a:srgbClr val="A1AAB1"/>
      </a:folHlink>
    </a:clrScheme>
    <a:fontScheme name="Noto Sans">
      <a:majorFont>
        <a:latin typeface="Noto Sans"/>
        <a:ea typeface=""/>
        <a:cs typeface=""/>
      </a:majorFont>
      <a:minorFont>
        <a:latin typeface="Noto San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w="12700" cap="rnd" cmpd="sng" algn="ctr">
          <a:solidFill>
            <a:schemeClr val="bg1">
              <a:lumMod val="75000"/>
            </a:schemeClr>
          </a:solidFill>
          <a:prstDash val="solid"/>
          <a:round/>
          <a:headEnd type="none" w="med" len="med"/>
          <a:tailEnd type="none" w="med" len="med"/>
        </a:ln>
      </a:spPr>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defPPr algn="ctr">
          <a:defRPr sz="16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lumMod val="75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2.xml><?xml version="1.0" encoding="utf-8"?>
<a:theme xmlns:a="http://schemas.openxmlformats.org/drawingml/2006/main" name="5_Office Theme">
  <a:themeElements>
    <a:clrScheme name="Custom 6">
      <a:dk1>
        <a:sysClr val="windowText" lastClr="000000"/>
      </a:dk1>
      <a:lt1>
        <a:sysClr val="window" lastClr="FFFFFF"/>
      </a:lt1>
      <a:dk2>
        <a:srgbClr val="44546A"/>
      </a:dk2>
      <a:lt2>
        <a:srgbClr val="E7E6E6"/>
      </a:lt2>
      <a:accent1>
        <a:srgbClr val="4472C4"/>
      </a:accent1>
      <a:accent2>
        <a:srgbClr val="002060"/>
      </a:accent2>
      <a:accent3>
        <a:srgbClr val="00B050"/>
      </a:accent3>
      <a:accent4>
        <a:srgbClr val="92D050"/>
      </a:accent4>
      <a:accent5>
        <a:srgbClr val="7030A0"/>
      </a:accent5>
      <a:accent6>
        <a:srgbClr val="C198E0"/>
      </a:accent6>
      <a:hlink>
        <a:srgbClr val="002060"/>
      </a:hlink>
      <a:folHlink>
        <a:srgbClr val="0070C0"/>
      </a:folHlink>
    </a:clrScheme>
    <a:fontScheme name="Heading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2BBEE6387CC84B9BA44DD4D9BF0E1A" ma:contentTypeVersion="14" ma:contentTypeDescription="Create a new document." ma:contentTypeScope="" ma:versionID="9ec69fc0976bcefc3b60e7b7f7b67e34">
  <xsd:schema xmlns:xsd="http://www.w3.org/2001/XMLSchema" xmlns:xs="http://www.w3.org/2001/XMLSchema" xmlns:p="http://schemas.microsoft.com/office/2006/metadata/properties" xmlns:ns2="ced1f869-46ee-4577-b719-a3780e85f063" xmlns:ns3="67d401d2-f188-413a-a861-21434c65fcae" targetNamespace="http://schemas.microsoft.com/office/2006/metadata/properties" ma:root="true" ma:fieldsID="4b369a40231b3f13bc7317dbd9af93ed" ns2:_="" ns3:_="">
    <xsd:import namespace="ced1f869-46ee-4577-b719-a3780e85f063"/>
    <xsd:import namespace="67d401d2-f188-413a-a861-21434c65fc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d1f869-46ee-4577-b719-a3780e85f0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f9dd247-5f48-452a-8dc4-ff9a39258ebe"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7d401d2-f188-413a-a861-21434c65fc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728c38de-59ec-4dc2-af41-68105603c393}" ma:internalName="TaxCatchAll" ma:showField="CatchAllData" ma:web="67d401d2-f188-413a-a861-21434c65fc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7d401d2-f188-413a-a861-21434c65fcae" xsi:nil="true"/>
    <lcf76f155ced4ddcb4097134ff3c332f xmlns="ced1f869-46ee-4577-b719-a3780e85f06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6EF4D40-53B3-4B94-A81E-7402152E2935}">
  <ds:schemaRefs>
    <ds:schemaRef ds:uri="http://schemas.microsoft.com/sharepoint/v3/contenttype/forms"/>
  </ds:schemaRefs>
</ds:datastoreItem>
</file>

<file path=customXml/itemProps2.xml><?xml version="1.0" encoding="utf-8"?>
<ds:datastoreItem xmlns:ds="http://schemas.openxmlformats.org/officeDocument/2006/customXml" ds:itemID="{58334314-6126-4B10-9029-5690067358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d1f869-46ee-4577-b719-a3780e85f063"/>
    <ds:schemaRef ds:uri="67d401d2-f188-413a-a861-21434c65fc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300FFF-D5BC-4408-A927-A8CEB2EA21E4}">
  <ds:schemaRefs>
    <ds:schemaRef ds:uri="http://schemas.microsoft.com/office/2006/metadata/properties"/>
    <ds:schemaRef ds:uri="67d401d2-f188-413a-a861-21434c65fcae"/>
    <ds:schemaRef ds:uri="http://www.w3.org/XML/1998/namespace"/>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purl.org/dc/terms/"/>
    <ds:schemaRef ds:uri="ced1f869-46ee-4577-b719-a3780e85f06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6080</TotalTime>
  <Words>637</Words>
  <Application>Microsoft Office PowerPoint</Application>
  <PresentationFormat>Widescreen</PresentationFormat>
  <Paragraphs>89</Paragraphs>
  <Slides>7</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7</vt:i4>
      </vt:variant>
    </vt:vector>
  </HeadingPairs>
  <TitlesOfParts>
    <vt:vector size="17" baseType="lpstr">
      <vt:lpstr>Arial</vt:lpstr>
      <vt:lpstr>Arial Narrow</vt:lpstr>
      <vt:lpstr>Calibri</vt:lpstr>
      <vt:lpstr>FS Albert Pro ExtraBold</vt:lpstr>
      <vt:lpstr>Noto Sans</vt:lpstr>
      <vt:lpstr>Noto Sans ExtBd</vt:lpstr>
      <vt:lpstr>Wingdings</vt:lpstr>
      <vt:lpstr>Pfizer recommended layouts</vt:lpstr>
      <vt:lpstr>5_Office Theme</vt:lpstr>
      <vt:lpstr>think-cell Slide</vt:lpstr>
      <vt:lpstr>PIR – PCM event alignment and CI</vt:lpstr>
      <vt:lpstr>PCM events</vt:lpstr>
      <vt:lpstr>PCM PIR logic</vt:lpstr>
      <vt:lpstr>PCM Advice changes - draft</vt:lpstr>
      <vt:lpstr>NPL</vt:lpstr>
      <vt:lpstr>DISC</vt:lpstr>
      <vt:lpstr>ST/AWC with code change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Anoia, Anthony</dc:creator>
  <cp:keywords/>
  <dc:description/>
  <cp:lastModifiedBy>Vanpeene, Kristof</cp:lastModifiedBy>
  <cp:revision>223</cp:revision>
  <cp:lastPrinted>2021-06-29T10:26:59Z</cp:lastPrinted>
  <dcterms:created xsi:type="dcterms:W3CDTF">2019-12-06T15:27:50Z</dcterms:created>
  <dcterms:modified xsi:type="dcterms:W3CDTF">2022-05-06T12:50:47Z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0x010100B52BBEE6387CC84B9BA44DD4D9BF0E1A</vt:lpwstr>
  </property>
  <property fmtid="{D5CDD505-2E9C-101B-9397-08002B2CF9AE}" pid="3" name="ArticulateGUID">
    <vt:lpwstr>5EC95840-44F8-4CA1-A1B8-6A727595009C</vt:lpwstr>
  </property>
  <property fmtid="{D5CDD505-2E9C-101B-9397-08002B2CF9AE}" pid="4" name="ArticulatePath">
    <vt:lpwstr>https://pfizer-my.sharepoint.com/personal/anoiaa_pfizer_com/Documents/Desktop/Workcenter Performance Monitoring Training Guide</vt:lpwstr>
  </property>
  <property fmtid="{D5CDD505-2E9C-101B-9397-08002B2CF9AE}" pid="5" name="MediaServiceImageTags">
    <vt:lpwstr/>
  </property>
</Properties>
</file>