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6.xml" ContentType="application/vnd.openxmlformats-officedocument.presentationml.tags+xml"/>
  <Override PartName="/ppt/tags/tag27.xml" ContentType="application/vnd.openxmlformats-officedocument.presentationml.tags+xml"/>
  <Override PartName="/ppt/charts/chart3.xml" ContentType="application/vnd.openxmlformats-officedocument.drawingml.chart+xml"/>
  <Override PartName="/ppt/charts/chart4.xml" ContentType="application/vnd.openxmlformats-officedocument.drawingml.chart+xml"/>
  <Override PartName="/ppt/tags/tag28.xml" ContentType="application/vnd.openxmlformats-officedocument.presentationml.tags+xml"/>
  <Override PartName="/ppt/tags/tag29.xml" ContentType="application/vnd.openxmlformats-officedocument.presentationml.tags+xml"/>
  <Override PartName="/ppt/charts/chart5.xml" ContentType="application/vnd.openxmlformats-officedocument.drawingml.chart+xml"/>
  <Override PartName="/ppt/charts/chart6.xml" ContentType="application/vnd.openxmlformats-officedocument.drawingml.chart+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2.xml" ContentType="application/vnd.openxmlformats-officedocument.theme+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4"/>
    <p:sldMasterId id="2147484414" r:id="rId5"/>
  </p:sldMasterIdLst>
  <p:notesMasterIdLst>
    <p:notesMasterId r:id="rId8"/>
  </p:notesMasterIdLst>
  <p:handoutMasterIdLst>
    <p:handoutMasterId r:id="rId9"/>
  </p:handoutMasterIdLst>
  <p:sldIdLst>
    <p:sldId id="2146846471" r:id="rId6"/>
    <p:sldId id="2146846472" r:id="rId7"/>
  </p:sldIdLst>
  <p:sldSz cx="12192000" cy="6858000"/>
  <p:notesSz cx="6797675" cy="9926638"/>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tiemsma, John D" initials="SD" lastIdx="2" clrIdx="6">
    <p:extLst>
      <p:ext uri="{19B8F6BF-5375-455C-9EA6-DF929625EA0E}">
        <p15:presenceInfo xmlns:p15="http://schemas.microsoft.com/office/powerpoint/2012/main" userId="S::z9jstiem@pfizer.com::b41eb9b7-0a51-4862-88b3-3b3c1827662c" providerId="AD"/>
      </p:ext>
    </p:extLst>
  </p:cmAuthor>
  <p:cmAuthor id="1" name="Leonardis, Siobhan" initials="LS" lastIdx="11" clrIdx="0">
    <p:extLst>
      <p:ext uri="{19B8F6BF-5375-455C-9EA6-DF929625EA0E}">
        <p15:presenceInfo xmlns:p15="http://schemas.microsoft.com/office/powerpoint/2012/main" userId="S::LEONAS12@pfizer.com::bdd2b5ea-cb10-408b-92c3-e5ade6f018aa" providerId="AD"/>
      </p:ext>
    </p:extLst>
  </p:cmAuthor>
  <p:cmAuthor id="8" name="Barban, Sandra" initials="BS" lastIdx="10" clrIdx="7">
    <p:extLst>
      <p:ext uri="{19B8F6BF-5375-455C-9EA6-DF929625EA0E}">
        <p15:presenceInfo xmlns:p15="http://schemas.microsoft.com/office/powerpoint/2012/main" userId="S::barbas01@pfizer.com::e05efdaa-1aaa-41ab-8d31-73175e9ce06c" providerId="AD"/>
      </p:ext>
    </p:extLst>
  </p:cmAuthor>
  <p:cmAuthor id="2" name="Feldman, Stacy" initials="FS" lastIdx="5" clrIdx="1">
    <p:extLst>
      <p:ext uri="{19B8F6BF-5375-455C-9EA6-DF929625EA0E}">
        <p15:presenceInfo xmlns:p15="http://schemas.microsoft.com/office/powerpoint/2012/main" userId="S::KayeS@pfizer.com::ab0c4660-8ac8-43fc-ace5-935694188325" providerId="AD"/>
      </p:ext>
    </p:extLst>
  </p:cmAuthor>
  <p:cmAuthor id="9" name="Mike Yoon" initials="MY" lastIdx="1" clrIdx="8">
    <p:extLst>
      <p:ext uri="{19B8F6BF-5375-455C-9EA6-DF929625EA0E}">
        <p15:presenceInfo xmlns:p15="http://schemas.microsoft.com/office/powerpoint/2012/main" userId="Mike Yoon" providerId="None"/>
      </p:ext>
    </p:extLst>
  </p:cmAuthor>
  <p:cmAuthor id="3" name="Oppenheimer, Sara Tali" initials="OST" lastIdx="4" clrIdx="2">
    <p:extLst>
      <p:ext uri="{19B8F6BF-5375-455C-9EA6-DF929625EA0E}">
        <p15:presenceInfo xmlns:p15="http://schemas.microsoft.com/office/powerpoint/2012/main" userId="S::OPPENS01@pfizer.com::e05cc496-07c7-485c-a3d0-cadaa6daa3d8" providerId="AD"/>
      </p:ext>
    </p:extLst>
  </p:cmAuthor>
  <p:cmAuthor id="10" name="Jmikou, Leila" initials="JL" lastIdx="15" clrIdx="9">
    <p:extLst>
      <p:ext uri="{19B8F6BF-5375-455C-9EA6-DF929625EA0E}">
        <p15:presenceInfo xmlns:p15="http://schemas.microsoft.com/office/powerpoint/2012/main" userId="S::JMIKOL@pfizer.com::9dd98f86-c44c-4026-be0a-b571b4c9897e" providerId="AD"/>
      </p:ext>
    </p:extLst>
  </p:cmAuthor>
  <p:cmAuthor id="4" name="Anoia, Anthony" initials="AA" lastIdx="94" clrIdx="3">
    <p:extLst>
      <p:ext uri="{19B8F6BF-5375-455C-9EA6-DF929625EA0E}">
        <p15:presenceInfo xmlns:p15="http://schemas.microsoft.com/office/powerpoint/2012/main" userId="S::ANOIAA@pfizer.com::dce2eda2-9280-4a64-a893-6b01c2e486d1" providerId="AD"/>
      </p:ext>
    </p:extLst>
  </p:cmAuthor>
  <p:cmAuthor id="11" name="Vanpeene, Kristof" initials="VK" lastIdx="1" clrIdx="10">
    <p:extLst>
      <p:ext uri="{19B8F6BF-5375-455C-9EA6-DF929625EA0E}">
        <p15:presenceInfo xmlns:p15="http://schemas.microsoft.com/office/powerpoint/2012/main" userId="S::VANPEENEK@pfizer.com::1b6338e5-1263-4899-8682-d33c0a9426c9" providerId="AD"/>
      </p:ext>
    </p:extLst>
  </p:cmAuthor>
  <p:cmAuthor id="5" name="Lynch, Philip" initials="LP" lastIdx="3" clrIdx="4">
    <p:extLst>
      <p:ext uri="{19B8F6BF-5375-455C-9EA6-DF929625EA0E}">
        <p15:presenceInfo xmlns:p15="http://schemas.microsoft.com/office/powerpoint/2012/main" userId="S::LYNCHP04@pfizer.com::4609c2c5-5012-4920-b5e6-24fbf58f9b80" providerId="AD"/>
      </p:ext>
    </p:extLst>
  </p:cmAuthor>
  <p:cmAuthor id="6" name="Bedrossian, Jane Frances" initials="BF" lastIdx="4" clrIdx="5">
    <p:extLst>
      <p:ext uri="{19B8F6BF-5375-455C-9EA6-DF929625EA0E}">
        <p15:presenceInfo xmlns:p15="http://schemas.microsoft.com/office/powerpoint/2012/main" userId="S::bedroj02@pfizer.com::77b89706-b0f0-410f-b4f0-a9ab56a4329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B7"/>
    <a:srgbClr val="FF0000"/>
    <a:srgbClr val="8CFD83"/>
    <a:srgbClr val="FF9F9F"/>
    <a:srgbClr val="E46C0A"/>
    <a:srgbClr val="000484"/>
    <a:srgbClr val="00B0F0"/>
    <a:srgbClr val="FFFF00"/>
    <a:srgbClr val="0DBDBA"/>
    <a:srgbClr val="003F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99D15C-F748-41AB-8AD4-EC2CDF892529}" v="9" dt="2022-05-19T09:41:48.8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37" autoAdjust="0"/>
    <p:restoredTop sz="94660"/>
  </p:normalViewPr>
  <p:slideViewPr>
    <p:cSldViewPr snapToGrid="0">
      <p:cViewPr varScale="1">
        <p:scale>
          <a:sx n="114" d="100"/>
          <a:sy n="114" d="100"/>
        </p:scale>
        <p:origin x="402" y="10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npeene, Kristof" userId="1b6338e5-1263-4899-8682-d33c0a9426c9" providerId="ADAL" clId="{DB99D15C-F748-41AB-8AD4-EC2CDF892529}"/>
    <pc:docChg chg="undo custSel addSld delSld modSld">
      <pc:chgData name="Vanpeene, Kristof" userId="1b6338e5-1263-4899-8682-d33c0a9426c9" providerId="ADAL" clId="{DB99D15C-F748-41AB-8AD4-EC2CDF892529}" dt="2022-05-19T10:41:37.261" v="1087" actId="14100"/>
      <pc:docMkLst>
        <pc:docMk/>
      </pc:docMkLst>
      <pc:sldChg chg="del">
        <pc:chgData name="Vanpeene, Kristof" userId="1b6338e5-1263-4899-8682-d33c0a9426c9" providerId="ADAL" clId="{DB99D15C-F748-41AB-8AD4-EC2CDF892529}" dt="2022-05-19T09:31:22.439" v="0" actId="47"/>
        <pc:sldMkLst>
          <pc:docMk/>
          <pc:sldMk cId="1429065659" sldId="2146846446"/>
        </pc:sldMkLst>
      </pc:sldChg>
      <pc:sldChg chg="addSp delSp modSp mod">
        <pc:chgData name="Vanpeene, Kristof" userId="1b6338e5-1263-4899-8682-d33c0a9426c9" providerId="ADAL" clId="{DB99D15C-F748-41AB-8AD4-EC2CDF892529}" dt="2022-05-19T10:39:21.702" v="1045" actId="207"/>
        <pc:sldMkLst>
          <pc:docMk/>
          <pc:sldMk cId="2982021193" sldId="2146846471"/>
        </pc:sldMkLst>
        <pc:spChg chg="add del mod">
          <ac:chgData name="Vanpeene, Kristof" userId="1b6338e5-1263-4899-8682-d33c0a9426c9" providerId="ADAL" clId="{DB99D15C-F748-41AB-8AD4-EC2CDF892529}" dt="2022-05-19T09:38:01.263" v="286" actId="20577"/>
          <ac:spMkLst>
            <pc:docMk/>
            <pc:sldMk cId="2982021193" sldId="2146846471"/>
            <ac:spMk id="2" creationId="{57A10E91-E72D-4519-9A0C-069D0D60DC81}"/>
          </ac:spMkLst>
        </pc:spChg>
        <pc:spChg chg="mod">
          <ac:chgData name="Vanpeene, Kristof" userId="1b6338e5-1263-4899-8682-d33c0a9426c9" providerId="ADAL" clId="{DB99D15C-F748-41AB-8AD4-EC2CDF892529}" dt="2022-05-19T10:15:39.266" v="765" actId="20577"/>
          <ac:spMkLst>
            <pc:docMk/>
            <pc:sldMk cId="2982021193" sldId="2146846471"/>
            <ac:spMk id="4" creationId="{FDFFC2FD-EEE4-4BBD-A2E3-B6B277FCCCD6}"/>
          </ac:spMkLst>
        </pc:spChg>
        <pc:spChg chg="add mod">
          <ac:chgData name="Vanpeene, Kristof" userId="1b6338e5-1263-4899-8682-d33c0a9426c9" providerId="ADAL" clId="{DB99D15C-F748-41AB-8AD4-EC2CDF892529}" dt="2022-05-19T09:39:20.510" v="411" actId="207"/>
          <ac:spMkLst>
            <pc:docMk/>
            <pc:sldMk cId="2982021193" sldId="2146846471"/>
            <ac:spMk id="7" creationId="{671F5BC6-286D-41C5-A703-A9FDA1F28B4A}"/>
          </ac:spMkLst>
        </pc:spChg>
        <pc:spChg chg="add mod">
          <ac:chgData name="Vanpeene, Kristof" userId="1b6338e5-1263-4899-8682-d33c0a9426c9" providerId="ADAL" clId="{DB99D15C-F748-41AB-8AD4-EC2CDF892529}" dt="2022-05-19T10:39:21.702" v="1045" actId="207"/>
          <ac:spMkLst>
            <pc:docMk/>
            <pc:sldMk cId="2982021193" sldId="2146846471"/>
            <ac:spMk id="8" creationId="{69A31CA6-5E3E-4C40-8A29-BD55958DF93C}"/>
          </ac:spMkLst>
        </pc:spChg>
        <pc:spChg chg="add mod">
          <ac:chgData name="Vanpeene, Kristof" userId="1b6338e5-1263-4899-8682-d33c0a9426c9" providerId="ADAL" clId="{DB99D15C-F748-41AB-8AD4-EC2CDF892529}" dt="2022-05-19T10:39:21.702" v="1045" actId="207"/>
          <ac:spMkLst>
            <pc:docMk/>
            <pc:sldMk cId="2982021193" sldId="2146846471"/>
            <ac:spMk id="13" creationId="{0D9A449E-96D1-44D5-BE38-78FFC43D978B}"/>
          </ac:spMkLst>
        </pc:spChg>
        <pc:spChg chg="add mod">
          <ac:chgData name="Vanpeene, Kristof" userId="1b6338e5-1263-4899-8682-d33c0a9426c9" providerId="ADAL" clId="{DB99D15C-F748-41AB-8AD4-EC2CDF892529}" dt="2022-05-19T10:39:21.702" v="1045" actId="207"/>
          <ac:spMkLst>
            <pc:docMk/>
            <pc:sldMk cId="2982021193" sldId="2146846471"/>
            <ac:spMk id="14" creationId="{362AFD15-BE2F-466D-95E2-EF825A0662DC}"/>
          </ac:spMkLst>
        </pc:spChg>
        <pc:spChg chg="add mod">
          <ac:chgData name="Vanpeene, Kristof" userId="1b6338e5-1263-4899-8682-d33c0a9426c9" providerId="ADAL" clId="{DB99D15C-F748-41AB-8AD4-EC2CDF892529}" dt="2022-05-19T10:39:21.702" v="1045" actId="207"/>
          <ac:spMkLst>
            <pc:docMk/>
            <pc:sldMk cId="2982021193" sldId="2146846471"/>
            <ac:spMk id="15" creationId="{42F4DF4A-BB26-4EE4-9064-C2E11407F910}"/>
          </ac:spMkLst>
        </pc:spChg>
        <pc:graphicFrameChg chg="del">
          <ac:chgData name="Vanpeene, Kristof" userId="1b6338e5-1263-4899-8682-d33c0a9426c9" providerId="ADAL" clId="{DB99D15C-F748-41AB-8AD4-EC2CDF892529}" dt="2022-05-19T09:31:48.739" v="53" actId="478"/>
          <ac:graphicFrameMkLst>
            <pc:docMk/>
            <pc:sldMk cId="2982021193" sldId="2146846471"/>
            <ac:graphicFrameMk id="5" creationId="{729508D5-B6F2-4B19-9C1F-241DC89E75CB}"/>
          </ac:graphicFrameMkLst>
        </pc:graphicFrameChg>
        <pc:picChg chg="add mod modCrop">
          <ac:chgData name="Vanpeene, Kristof" userId="1b6338e5-1263-4899-8682-d33c0a9426c9" providerId="ADAL" clId="{DB99D15C-F748-41AB-8AD4-EC2CDF892529}" dt="2022-05-19T09:39:02.366" v="406" actId="1076"/>
          <ac:picMkLst>
            <pc:docMk/>
            <pc:sldMk cId="2982021193" sldId="2146846471"/>
            <ac:picMk id="6" creationId="{E0752CD2-EA71-4E61-9907-FD925691FC1B}"/>
          </ac:picMkLst>
        </pc:picChg>
        <pc:picChg chg="add mod modCrop">
          <ac:chgData name="Vanpeene, Kristof" userId="1b6338e5-1263-4899-8682-d33c0a9426c9" providerId="ADAL" clId="{DB99D15C-F748-41AB-8AD4-EC2CDF892529}" dt="2022-05-19T09:40:58.630" v="596" actId="732"/>
          <ac:picMkLst>
            <pc:docMk/>
            <pc:sldMk cId="2982021193" sldId="2146846471"/>
            <ac:picMk id="9" creationId="{9FEB70C8-F244-4A2D-B8B5-84C021578EA8}"/>
          </ac:picMkLst>
        </pc:picChg>
        <pc:picChg chg="add del mod">
          <ac:chgData name="Vanpeene, Kristof" userId="1b6338e5-1263-4899-8682-d33c0a9426c9" providerId="ADAL" clId="{DB99D15C-F748-41AB-8AD4-EC2CDF892529}" dt="2022-05-19T09:41:00.489" v="597" actId="478"/>
          <ac:picMkLst>
            <pc:docMk/>
            <pc:sldMk cId="2982021193" sldId="2146846471"/>
            <ac:picMk id="10" creationId="{A6756496-2239-4B3C-B75A-C5245B26D282}"/>
          </ac:picMkLst>
        </pc:picChg>
        <pc:picChg chg="add mod">
          <ac:chgData name="Vanpeene, Kristof" userId="1b6338e5-1263-4899-8682-d33c0a9426c9" providerId="ADAL" clId="{DB99D15C-F748-41AB-8AD4-EC2CDF892529}" dt="2022-05-19T09:41:06.015" v="599" actId="1076"/>
          <ac:picMkLst>
            <pc:docMk/>
            <pc:sldMk cId="2982021193" sldId="2146846471"/>
            <ac:picMk id="11" creationId="{FBC43CB1-4AD0-417B-BB8E-8C3EE01E5BAB}"/>
          </ac:picMkLst>
        </pc:picChg>
        <pc:picChg chg="add mod">
          <ac:chgData name="Vanpeene, Kristof" userId="1b6338e5-1263-4899-8682-d33c0a9426c9" providerId="ADAL" clId="{DB99D15C-F748-41AB-8AD4-EC2CDF892529}" dt="2022-05-19T09:41:11.383" v="601" actId="1076"/>
          <ac:picMkLst>
            <pc:docMk/>
            <pc:sldMk cId="2982021193" sldId="2146846471"/>
            <ac:picMk id="12" creationId="{1A7C81EB-861C-4288-974A-2ED44A9DC525}"/>
          </ac:picMkLst>
        </pc:picChg>
        <pc:picChg chg="add mod">
          <ac:chgData name="Vanpeene, Kristof" userId="1b6338e5-1263-4899-8682-d33c0a9426c9" providerId="ADAL" clId="{DB99D15C-F748-41AB-8AD4-EC2CDF892529}" dt="2022-05-19T09:45:16.083" v="645" actId="1036"/>
          <ac:picMkLst>
            <pc:docMk/>
            <pc:sldMk cId="2982021193" sldId="2146846471"/>
            <ac:picMk id="17" creationId="{7B90A4E4-2E6D-438C-9AD6-F05F7D467D08}"/>
          </ac:picMkLst>
        </pc:picChg>
        <pc:picChg chg="add mod">
          <ac:chgData name="Vanpeene, Kristof" userId="1b6338e5-1263-4899-8682-d33c0a9426c9" providerId="ADAL" clId="{DB99D15C-F748-41AB-8AD4-EC2CDF892529}" dt="2022-05-19T09:47:05.478" v="730" actId="1035"/>
          <ac:picMkLst>
            <pc:docMk/>
            <pc:sldMk cId="2982021193" sldId="2146846471"/>
            <ac:picMk id="19" creationId="{E4700CB7-1D2C-4E0E-B92E-3BB794163E46}"/>
          </ac:picMkLst>
        </pc:picChg>
        <pc:picChg chg="add mod">
          <ac:chgData name="Vanpeene, Kristof" userId="1b6338e5-1263-4899-8682-d33c0a9426c9" providerId="ADAL" clId="{DB99D15C-F748-41AB-8AD4-EC2CDF892529}" dt="2022-05-19T09:48:04.551" v="756" actId="1036"/>
          <ac:picMkLst>
            <pc:docMk/>
            <pc:sldMk cId="2982021193" sldId="2146846471"/>
            <ac:picMk id="21" creationId="{9398CDC0-D9F2-4889-B231-3D8C78F1E35F}"/>
          </ac:picMkLst>
        </pc:picChg>
      </pc:sldChg>
      <pc:sldChg chg="addSp delSp modSp add mod">
        <pc:chgData name="Vanpeene, Kristof" userId="1b6338e5-1263-4899-8682-d33c0a9426c9" providerId="ADAL" clId="{DB99D15C-F748-41AB-8AD4-EC2CDF892529}" dt="2022-05-19T10:41:37.261" v="1087" actId="14100"/>
        <pc:sldMkLst>
          <pc:docMk/>
          <pc:sldMk cId="139409984" sldId="2146846472"/>
        </pc:sldMkLst>
        <pc:spChg chg="mod">
          <ac:chgData name="Vanpeene, Kristof" userId="1b6338e5-1263-4899-8682-d33c0a9426c9" providerId="ADAL" clId="{DB99D15C-F748-41AB-8AD4-EC2CDF892529}" dt="2022-05-19T10:38:50.104" v="1044" actId="5793"/>
          <ac:spMkLst>
            <pc:docMk/>
            <pc:sldMk cId="139409984" sldId="2146846472"/>
            <ac:spMk id="2" creationId="{57A10E91-E72D-4519-9A0C-069D0D60DC81}"/>
          </ac:spMkLst>
        </pc:spChg>
        <pc:spChg chg="mod">
          <ac:chgData name="Vanpeene, Kristof" userId="1b6338e5-1263-4899-8682-d33c0a9426c9" providerId="ADAL" clId="{DB99D15C-F748-41AB-8AD4-EC2CDF892529}" dt="2022-05-19T10:15:54.278" v="781" actId="20577"/>
          <ac:spMkLst>
            <pc:docMk/>
            <pc:sldMk cId="139409984" sldId="2146846472"/>
            <ac:spMk id="4" creationId="{FDFFC2FD-EEE4-4BBD-A2E3-B6B277FCCCD6}"/>
          </ac:spMkLst>
        </pc:spChg>
        <pc:spChg chg="del">
          <ac:chgData name="Vanpeene, Kristof" userId="1b6338e5-1263-4899-8682-d33c0a9426c9" providerId="ADAL" clId="{DB99D15C-F748-41AB-8AD4-EC2CDF892529}" dt="2022-05-19T10:16:01.276" v="782" actId="478"/>
          <ac:spMkLst>
            <pc:docMk/>
            <pc:sldMk cId="139409984" sldId="2146846472"/>
            <ac:spMk id="7" creationId="{671F5BC6-286D-41C5-A703-A9FDA1F28B4A}"/>
          </ac:spMkLst>
        </pc:spChg>
        <pc:spChg chg="del">
          <ac:chgData name="Vanpeene, Kristof" userId="1b6338e5-1263-4899-8682-d33c0a9426c9" providerId="ADAL" clId="{DB99D15C-F748-41AB-8AD4-EC2CDF892529}" dt="2022-05-19T10:16:01.276" v="782" actId="478"/>
          <ac:spMkLst>
            <pc:docMk/>
            <pc:sldMk cId="139409984" sldId="2146846472"/>
            <ac:spMk id="8" creationId="{69A31CA6-5E3E-4C40-8A29-BD55958DF93C}"/>
          </ac:spMkLst>
        </pc:spChg>
        <pc:spChg chg="add mod">
          <ac:chgData name="Vanpeene, Kristof" userId="1b6338e5-1263-4899-8682-d33c0a9426c9" providerId="ADAL" clId="{DB99D15C-F748-41AB-8AD4-EC2CDF892529}" dt="2022-05-19T10:41:37.261" v="1087" actId="14100"/>
          <ac:spMkLst>
            <pc:docMk/>
            <pc:sldMk cId="139409984" sldId="2146846472"/>
            <ac:spMk id="10" creationId="{D9987EAC-6C12-4B3A-8E9F-A316CBB15449}"/>
          </ac:spMkLst>
        </pc:spChg>
        <pc:spChg chg="del">
          <ac:chgData name="Vanpeene, Kristof" userId="1b6338e5-1263-4899-8682-d33c0a9426c9" providerId="ADAL" clId="{DB99D15C-F748-41AB-8AD4-EC2CDF892529}" dt="2022-05-19T10:16:01.276" v="782" actId="478"/>
          <ac:spMkLst>
            <pc:docMk/>
            <pc:sldMk cId="139409984" sldId="2146846472"/>
            <ac:spMk id="13" creationId="{0D9A449E-96D1-44D5-BE38-78FFC43D978B}"/>
          </ac:spMkLst>
        </pc:spChg>
        <pc:spChg chg="del">
          <ac:chgData name="Vanpeene, Kristof" userId="1b6338e5-1263-4899-8682-d33c0a9426c9" providerId="ADAL" clId="{DB99D15C-F748-41AB-8AD4-EC2CDF892529}" dt="2022-05-19T10:16:01.276" v="782" actId="478"/>
          <ac:spMkLst>
            <pc:docMk/>
            <pc:sldMk cId="139409984" sldId="2146846472"/>
            <ac:spMk id="14" creationId="{362AFD15-BE2F-466D-95E2-EF825A0662DC}"/>
          </ac:spMkLst>
        </pc:spChg>
        <pc:spChg chg="del">
          <ac:chgData name="Vanpeene, Kristof" userId="1b6338e5-1263-4899-8682-d33c0a9426c9" providerId="ADAL" clId="{DB99D15C-F748-41AB-8AD4-EC2CDF892529}" dt="2022-05-19T10:16:01.276" v="782" actId="478"/>
          <ac:spMkLst>
            <pc:docMk/>
            <pc:sldMk cId="139409984" sldId="2146846472"/>
            <ac:spMk id="15" creationId="{42F4DF4A-BB26-4EE4-9064-C2E11407F910}"/>
          </ac:spMkLst>
        </pc:spChg>
        <pc:picChg chg="add mod">
          <ac:chgData name="Vanpeene, Kristof" userId="1b6338e5-1263-4899-8682-d33c0a9426c9" providerId="ADAL" clId="{DB99D15C-F748-41AB-8AD4-EC2CDF892529}" dt="2022-05-19T10:40:31.964" v="1048" actId="1076"/>
          <ac:picMkLst>
            <pc:docMk/>
            <pc:sldMk cId="139409984" sldId="2146846472"/>
            <ac:picMk id="5" creationId="{1CCF9256-8881-4348-B356-C8E97ABA5858}"/>
          </ac:picMkLst>
        </pc:picChg>
        <pc:picChg chg="del">
          <ac:chgData name="Vanpeene, Kristof" userId="1b6338e5-1263-4899-8682-d33c0a9426c9" providerId="ADAL" clId="{DB99D15C-F748-41AB-8AD4-EC2CDF892529}" dt="2022-05-19T10:16:01.276" v="782" actId="478"/>
          <ac:picMkLst>
            <pc:docMk/>
            <pc:sldMk cId="139409984" sldId="2146846472"/>
            <ac:picMk id="6" creationId="{E0752CD2-EA71-4E61-9907-FD925691FC1B}"/>
          </ac:picMkLst>
        </pc:picChg>
        <pc:picChg chg="del">
          <ac:chgData name="Vanpeene, Kristof" userId="1b6338e5-1263-4899-8682-d33c0a9426c9" providerId="ADAL" clId="{DB99D15C-F748-41AB-8AD4-EC2CDF892529}" dt="2022-05-19T10:16:01.276" v="782" actId="478"/>
          <ac:picMkLst>
            <pc:docMk/>
            <pc:sldMk cId="139409984" sldId="2146846472"/>
            <ac:picMk id="9" creationId="{9FEB70C8-F244-4A2D-B8B5-84C021578EA8}"/>
          </ac:picMkLst>
        </pc:picChg>
        <pc:picChg chg="del">
          <ac:chgData name="Vanpeene, Kristof" userId="1b6338e5-1263-4899-8682-d33c0a9426c9" providerId="ADAL" clId="{DB99D15C-F748-41AB-8AD4-EC2CDF892529}" dt="2022-05-19T10:16:01.276" v="782" actId="478"/>
          <ac:picMkLst>
            <pc:docMk/>
            <pc:sldMk cId="139409984" sldId="2146846472"/>
            <ac:picMk id="11" creationId="{FBC43CB1-4AD0-417B-BB8E-8C3EE01E5BAB}"/>
          </ac:picMkLst>
        </pc:picChg>
        <pc:picChg chg="del">
          <ac:chgData name="Vanpeene, Kristof" userId="1b6338e5-1263-4899-8682-d33c0a9426c9" providerId="ADAL" clId="{DB99D15C-F748-41AB-8AD4-EC2CDF892529}" dt="2022-05-19T10:16:01.276" v="782" actId="478"/>
          <ac:picMkLst>
            <pc:docMk/>
            <pc:sldMk cId="139409984" sldId="2146846472"/>
            <ac:picMk id="12" creationId="{1A7C81EB-861C-4288-974A-2ED44A9DC525}"/>
          </ac:picMkLst>
        </pc:picChg>
        <pc:picChg chg="del">
          <ac:chgData name="Vanpeene, Kristof" userId="1b6338e5-1263-4899-8682-d33c0a9426c9" providerId="ADAL" clId="{DB99D15C-F748-41AB-8AD4-EC2CDF892529}" dt="2022-05-19T10:16:01.276" v="782" actId="478"/>
          <ac:picMkLst>
            <pc:docMk/>
            <pc:sldMk cId="139409984" sldId="2146846472"/>
            <ac:picMk id="17" creationId="{7B90A4E4-2E6D-438C-9AD6-F05F7D467D08}"/>
          </ac:picMkLst>
        </pc:picChg>
        <pc:picChg chg="del">
          <ac:chgData name="Vanpeene, Kristof" userId="1b6338e5-1263-4899-8682-d33c0a9426c9" providerId="ADAL" clId="{DB99D15C-F748-41AB-8AD4-EC2CDF892529}" dt="2022-05-19T10:16:01.276" v="782" actId="478"/>
          <ac:picMkLst>
            <pc:docMk/>
            <pc:sldMk cId="139409984" sldId="2146846472"/>
            <ac:picMk id="19" creationId="{E4700CB7-1D2C-4E0E-B92E-3BB794163E46}"/>
          </ac:picMkLst>
        </pc:picChg>
        <pc:picChg chg="del">
          <ac:chgData name="Vanpeene, Kristof" userId="1b6338e5-1263-4899-8682-d33c0a9426c9" providerId="ADAL" clId="{DB99D15C-F748-41AB-8AD4-EC2CDF892529}" dt="2022-05-19T10:16:01.276" v="782" actId="478"/>
          <ac:picMkLst>
            <pc:docMk/>
            <pc:sldMk cId="139409984" sldId="2146846472"/>
            <ac:picMk id="21" creationId="{9398CDC0-D9F2-4889-B231-3D8C78F1E35F}"/>
          </ac:picMkLst>
        </pc:picChg>
      </pc:sldChg>
      <pc:sldChg chg="del">
        <pc:chgData name="Vanpeene, Kristof" userId="1b6338e5-1263-4899-8682-d33c0a9426c9" providerId="ADAL" clId="{DB99D15C-F748-41AB-8AD4-EC2CDF892529}" dt="2022-05-19T09:31:29.513" v="1" actId="47"/>
        <pc:sldMkLst>
          <pc:docMk/>
          <pc:sldMk cId="3264840282" sldId="2146846472"/>
        </pc:sldMkLst>
      </pc:sldChg>
      <pc:sldChg chg="del">
        <pc:chgData name="Vanpeene, Kristof" userId="1b6338e5-1263-4899-8682-d33c0a9426c9" providerId="ADAL" clId="{DB99D15C-F748-41AB-8AD4-EC2CDF892529}" dt="2022-05-19T09:31:29.513" v="1" actId="47"/>
        <pc:sldMkLst>
          <pc:docMk/>
          <pc:sldMk cId="2519405433" sldId="2146846473"/>
        </pc:sldMkLst>
      </pc:sldChg>
      <pc:sldChg chg="del">
        <pc:chgData name="Vanpeene, Kristof" userId="1b6338e5-1263-4899-8682-d33c0a9426c9" providerId="ADAL" clId="{DB99D15C-F748-41AB-8AD4-EC2CDF892529}" dt="2022-05-19T09:31:29.513" v="1" actId="47"/>
        <pc:sldMkLst>
          <pc:docMk/>
          <pc:sldMk cId="490920000" sldId="2146846474"/>
        </pc:sldMkLst>
      </pc:sldChg>
      <pc:sldChg chg="del">
        <pc:chgData name="Vanpeene, Kristof" userId="1b6338e5-1263-4899-8682-d33c0a9426c9" providerId="ADAL" clId="{DB99D15C-F748-41AB-8AD4-EC2CDF892529}" dt="2022-05-19T09:31:29.513" v="1" actId="47"/>
        <pc:sldMkLst>
          <pc:docMk/>
          <pc:sldMk cId="3823228858" sldId="2146846475"/>
        </pc:sldMkLst>
      </pc:sldChg>
      <pc:sldChg chg="del">
        <pc:chgData name="Vanpeene, Kristof" userId="1b6338e5-1263-4899-8682-d33c0a9426c9" providerId="ADAL" clId="{DB99D15C-F748-41AB-8AD4-EC2CDF892529}" dt="2022-05-19T09:31:29.513" v="1" actId="47"/>
        <pc:sldMkLst>
          <pc:docMk/>
          <pc:sldMk cId="3824124659" sldId="2146846478"/>
        </pc:sldMkLst>
      </pc:sldChg>
      <pc:sldChg chg="del">
        <pc:chgData name="Vanpeene, Kristof" userId="1b6338e5-1263-4899-8682-d33c0a9426c9" providerId="ADAL" clId="{DB99D15C-F748-41AB-8AD4-EC2CDF892529}" dt="2022-05-19T09:31:29.513" v="1" actId="47"/>
        <pc:sldMkLst>
          <pc:docMk/>
          <pc:sldMk cId="262770477" sldId="2146846479"/>
        </pc:sldMkLst>
      </pc:sldChg>
      <pc:sldChg chg="del">
        <pc:chgData name="Vanpeene, Kristof" userId="1b6338e5-1263-4899-8682-d33c0a9426c9" providerId="ADAL" clId="{DB99D15C-F748-41AB-8AD4-EC2CDF892529}" dt="2022-05-19T09:31:29.513" v="1" actId="47"/>
        <pc:sldMkLst>
          <pc:docMk/>
          <pc:sldMk cId="1989539815" sldId="2146846480"/>
        </pc:sldMkLst>
      </pc:sldChg>
      <pc:sldMasterChg chg="delSldLayout">
        <pc:chgData name="Vanpeene, Kristof" userId="1b6338e5-1263-4899-8682-d33c0a9426c9" providerId="ADAL" clId="{DB99D15C-F748-41AB-8AD4-EC2CDF892529}" dt="2022-05-19T09:31:22.439" v="0" actId="47"/>
        <pc:sldMasterMkLst>
          <pc:docMk/>
          <pc:sldMasterMk cId="2655878151" sldId="2147484414"/>
        </pc:sldMasterMkLst>
        <pc:sldLayoutChg chg="del">
          <pc:chgData name="Vanpeene, Kristof" userId="1b6338e5-1263-4899-8682-d33c0a9426c9" providerId="ADAL" clId="{DB99D15C-F748-41AB-8AD4-EC2CDF892529}" dt="2022-05-19T09:31:22.439" v="0" actId="47"/>
          <pc:sldLayoutMkLst>
            <pc:docMk/>
            <pc:sldMasterMk cId="2655878151" sldId="2147484414"/>
            <pc:sldLayoutMk cId="3860199239" sldId="2147484420"/>
          </pc:sldLayoutMkLst>
        </pc:sldLayoutChg>
      </pc:sldMaster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429-4F1F-8BE1-17595DB72FAB}"/>
            </c:ext>
          </c:extLst>
        </c:ser>
        <c:ser>
          <c:idx val="1"/>
          <c:order val="1"/>
          <c:tx>
            <c:strRef>
              <c:f>Sheet1!$C$1</c:f>
              <c:strCache>
                <c:ptCount val="1"/>
                <c:pt idx="0">
                  <c:v>Series 2</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429-4F1F-8BE1-17595DB72FAB}"/>
            </c:ext>
          </c:extLst>
        </c:ser>
        <c:ser>
          <c:idx val="2"/>
          <c:order val="2"/>
          <c:tx>
            <c:strRef>
              <c:f>Sheet1!$D$1</c:f>
              <c:strCache>
                <c:ptCount val="1"/>
                <c:pt idx="0">
                  <c:v>Series 3</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429-4F1F-8BE1-17595DB72FAB}"/>
            </c:ext>
          </c:extLst>
        </c:ser>
        <c:dLbls>
          <c:showLegendKey val="0"/>
          <c:showVal val="1"/>
          <c:showCatName val="0"/>
          <c:showSerName val="0"/>
          <c:showPercent val="0"/>
          <c:showBubbleSize val="0"/>
        </c:dLbls>
        <c:gapWidth val="75"/>
        <c:axId val="2046535856"/>
        <c:axId val="2046546192"/>
      </c:barChart>
      <c:catAx>
        <c:axId val="2046535856"/>
        <c:scaling>
          <c:orientation val="minMax"/>
        </c:scaling>
        <c:delete val="0"/>
        <c:axPos val="b"/>
        <c:numFmt formatCode="General" sourceLinked="0"/>
        <c:majorTickMark val="out"/>
        <c:minorTickMark val="none"/>
        <c:tickLblPos val="nextTo"/>
        <c:crossAx val="2046546192"/>
        <c:crosses val="autoZero"/>
        <c:auto val="1"/>
        <c:lblAlgn val="ctr"/>
        <c:lblOffset val="100"/>
        <c:noMultiLvlLbl val="0"/>
      </c:catAx>
      <c:valAx>
        <c:axId val="2046546192"/>
        <c:scaling>
          <c:orientation val="minMax"/>
        </c:scaling>
        <c:delete val="1"/>
        <c:axPos val="l"/>
        <c:numFmt formatCode="General" sourceLinked="1"/>
        <c:majorTickMark val="none"/>
        <c:minorTickMark val="none"/>
        <c:tickLblPos val="nextTo"/>
        <c:crossAx val="2046535856"/>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333237015097883"/>
          <c:y val="0.13149516231946809"/>
          <c:w val="0.65333550049363098"/>
          <c:h val="0.73700967536106377"/>
        </c:manualLayout>
      </c:layout>
      <c:doughnutChart>
        <c:varyColors val="1"/>
        <c:ser>
          <c:idx val="0"/>
          <c:order val="0"/>
          <c:tx>
            <c:strRef>
              <c:f>Sheet1!$B$1</c:f>
              <c:strCache>
                <c:ptCount val="1"/>
                <c:pt idx="0">
                  <c:v>Sales</c:v>
                </c:pt>
              </c:strCache>
            </c:strRef>
          </c:tx>
          <c:dPt>
            <c:idx val="0"/>
            <c:bubble3D val="0"/>
            <c:spPr>
              <a:solidFill>
                <a:schemeClr val="accent1"/>
              </a:solidFill>
            </c:spPr>
            <c:extLst>
              <c:ext xmlns:c16="http://schemas.microsoft.com/office/drawing/2014/chart" uri="{C3380CC4-5D6E-409C-BE32-E72D297353CC}">
                <c16:uniqueId val="{00000001-1AF8-4ADA-ACC3-8C61BAF9E656}"/>
              </c:ext>
            </c:extLst>
          </c:dPt>
          <c:dPt>
            <c:idx val="1"/>
            <c:bubble3D val="0"/>
            <c:spPr>
              <a:solidFill>
                <a:schemeClr val="accent2"/>
              </a:solidFill>
            </c:spPr>
            <c:extLst>
              <c:ext xmlns:c16="http://schemas.microsoft.com/office/drawing/2014/chart" uri="{C3380CC4-5D6E-409C-BE32-E72D297353CC}">
                <c16:uniqueId val="{00000003-1AF8-4ADA-ACC3-8C61BAF9E656}"/>
              </c:ext>
            </c:extLst>
          </c:dPt>
          <c:dPt>
            <c:idx val="2"/>
            <c:bubble3D val="0"/>
            <c:spPr>
              <a:solidFill>
                <a:schemeClr val="accent3"/>
              </a:solidFill>
            </c:spPr>
            <c:extLst>
              <c:ext xmlns:c16="http://schemas.microsoft.com/office/drawing/2014/chart" uri="{C3380CC4-5D6E-409C-BE32-E72D297353CC}">
                <c16:uniqueId val="{00000005-1AF8-4ADA-ACC3-8C61BAF9E656}"/>
              </c:ext>
            </c:extLst>
          </c:dPt>
          <c:dPt>
            <c:idx val="3"/>
            <c:bubble3D val="0"/>
            <c:spPr>
              <a:solidFill>
                <a:schemeClr val="accent4">
                  <a:lumMod val="60000"/>
                  <a:lumOff val="40000"/>
                </a:schemeClr>
              </a:solidFill>
            </c:spPr>
            <c:extLst>
              <c:ext xmlns:c16="http://schemas.microsoft.com/office/drawing/2014/chart" uri="{C3380CC4-5D6E-409C-BE32-E72D297353CC}">
                <c16:uniqueId val="{00000007-1AF8-4ADA-ACC3-8C61BAF9E656}"/>
              </c:ext>
            </c:extLst>
          </c:dPt>
          <c:dPt>
            <c:idx val="4"/>
            <c:bubble3D val="0"/>
            <c:spPr>
              <a:solidFill>
                <a:schemeClr val="accent5"/>
              </a:solidFill>
            </c:spPr>
            <c:extLst>
              <c:ext xmlns:c16="http://schemas.microsoft.com/office/drawing/2014/chart" uri="{C3380CC4-5D6E-409C-BE32-E72D297353CC}">
                <c16:uniqueId val="{00000009-1AF8-4ADA-ACC3-8C61BAF9E656}"/>
              </c:ext>
            </c:extLst>
          </c:dPt>
          <c:dPt>
            <c:idx val="5"/>
            <c:bubble3D val="0"/>
            <c:spPr>
              <a:solidFill>
                <a:schemeClr val="accent6"/>
              </a:solidFill>
            </c:spPr>
            <c:extLst>
              <c:ext xmlns:c16="http://schemas.microsoft.com/office/drawing/2014/chart" uri="{C3380CC4-5D6E-409C-BE32-E72D297353CC}">
                <c16:uniqueId val="{0000000B-1AF8-4ADA-ACC3-8C61BAF9E656}"/>
              </c:ext>
            </c:extLst>
          </c:dPt>
          <c:dLbls>
            <c:spPr>
              <a:noFill/>
              <a:ln>
                <a:noFill/>
              </a:ln>
              <a:effectLst/>
            </c:spPr>
            <c:txPr>
              <a:bodyPr/>
              <a:lstStyle/>
              <a:p>
                <a:pPr>
                  <a:defRPr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Sheet1!$A$2:$A$7</c:f>
              <c:strCache>
                <c:ptCount val="6"/>
                <c:pt idx="0">
                  <c:v>Slice 1</c:v>
                </c:pt>
                <c:pt idx="1">
                  <c:v>Slice 2</c:v>
                </c:pt>
                <c:pt idx="2">
                  <c:v>Slice 3</c:v>
                </c:pt>
                <c:pt idx="3">
                  <c:v>Slice 4</c:v>
                </c:pt>
                <c:pt idx="4">
                  <c:v>Slice 5</c:v>
                </c:pt>
                <c:pt idx="5">
                  <c:v>Slice 6</c:v>
                </c:pt>
              </c:strCache>
            </c:strRef>
          </c:cat>
          <c:val>
            <c:numRef>
              <c:f>Sheet1!$B$2:$B$7</c:f>
              <c:numCache>
                <c:formatCode>0.0%</c:formatCode>
                <c:ptCount val="6"/>
                <c:pt idx="0">
                  <c:v>0.25</c:v>
                </c:pt>
                <c:pt idx="1">
                  <c:v>0.29599999999999999</c:v>
                </c:pt>
                <c:pt idx="2">
                  <c:v>0.08</c:v>
                </c:pt>
                <c:pt idx="3">
                  <c:v>0.14199999999999999</c:v>
                </c:pt>
                <c:pt idx="4">
                  <c:v>0.11899999999999999</c:v>
                </c:pt>
                <c:pt idx="5">
                  <c:v>0.112</c:v>
                </c:pt>
              </c:numCache>
            </c:numRef>
          </c:val>
          <c:extLst>
            <c:ext xmlns:c16="http://schemas.microsoft.com/office/drawing/2014/chart" uri="{C3380CC4-5D6E-409C-BE32-E72D297353CC}">
              <c16:uniqueId val="{0000000C-1AF8-4ADA-ACC3-8C61BAF9E656}"/>
            </c:ext>
          </c:extLst>
        </c:ser>
        <c:dLbls>
          <c:showLegendKey val="0"/>
          <c:showVal val="1"/>
          <c:showCatName val="1"/>
          <c:showSerName val="0"/>
          <c:showPercent val="0"/>
          <c:showBubbleSize val="0"/>
          <c:showLeaderLines val="0"/>
        </c:dLbls>
        <c:firstSliceAng val="0"/>
        <c:holeSize val="50"/>
      </c:doughnutChart>
    </c:plotArea>
    <c:plotVisOnly val="1"/>
    <c:dispBlanksAs val="gap"/>
    <c:showDLblsOverMax val="0"/>
  </c:chart>
  <c:txPr>
    <a:bodyPr/>
    <a:lstStyle/>
    <a:p>
      <a:pPr>
        <a:defRPr sz="12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strRef>
              <c:f>Sheet1!$B$1</c:f>
              <c:strCache>
                <c:ptCount val="1"/>
                <c:pt idx="0">
                  <c:v>Series 1</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21C-49FC-A8A6-01511E81AB5D}"/>
            </c:ext>
          </c:extLst>
        </c:ser>
        <c:ser>
          <c:idx val="1"/>
          <c:order val="1"/>
          <c:tx>
            <c:strRef>
              <c:f>Sheet1!$C$1</c:f>
              <c:strCache>
                <c:ptCount val="1"/>
                <c:pt idx="0">
                  <c:v>Series 2</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21C-49FC-A8A6-01511E81AB5D}"/>
            </c:ext>
          </c:extLst>
        </c:ser>
        <c:ser>
          <c:idx val="2"/>
          <c:order val="2"/>
          <c:tx>
            <c:strRef>
              <c:f>Sheet1!$D$1</c:f>
              <c:strCache>
                <c:ptCount val="1"/>
                <c:pt idx="0">
                  <c:v>Series 3</c:v>
                </c:pt>
              </c:strCache>
            </c:strRef>
          </c:tx>
          <c:invertIfNegative val="0"/>
          <c:dLbls>
            <c:numFmt formatCode="#,##0.0" sourceLinked="0"/>
            <c:spPr>
              <a:noFill/>
              <a:ln>
                <a:noFill/>
              </a:ln>
              <a:effectLst/>
            </c:spPr>
            <c:txPr>
              <a:bodyPr/>
              <a:lstStyle/>
              <a:p>
                <a:pPr>
                  <a:defRPr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21C-49FC-A8A6-01511E81AB5D}"/>
            </c:ext>
          </c:extLst>
        </c:ser>
        <c:dLbls>
          <c:showLegendKey val="0"/>
          <c:showVal val="1"/>
          <c:showCatName val="0"/>
          <c:showSerName val="0"/>
          <c:showPercent val="0"/>
          <c:showBubbleSize val="0"/>
        </c:dLbls>
        <c:gapWidth val="75"/>
        <c:axId val="2046538032"/>
        <c:axId val="2046529872"/>
      </c:barChart>
      <c:catAx>
        <c:axId val="2046538032"/>
        <c:scaling>
          <c:orientation val="maxMin"/>
        </c:scaling>
        <c:delete val="0"/>
        <c:axPos val="l"/>
        <c:numFmt formatCode="General" sourceLinked="0"/>
        <c:majorTickMark val="out"/>
        <c:minorTickMark val="none"/>
        <c:tickLblPos val="nextTo"/>
        <c:crossAx val="2046529872"/>
        <c:crosses val="autoZero"/>
        <c:auto val="1"/>
        <c:lblAlgn val="ctr"/>
        <c:lblOffset val="100"/>
        <c:noMultiLvlLbl val="0"/>
      </c:catAx>
      <c:valAx>
        <c:axId val="2046529872"/>
        <c:scaling>
          <c:orientation val="minMax"/>
        </c:scaling>
        <c:delete val="1"/>
        <c:axPos val="t"/>
        <c:numFmt formatCode="General" sourceLinked="1"/>
        <c:majorTickMark val="none"/>
        <c:minorTickMark val="none"/>
        <c:tickLblPos val="nextTo"/>
        <c:crossAx val="2046538032"/>
        <c:crosses val="autoZero"/>
        <c:crossBetween val="between"/>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333237015097883"/>
          <c:y val="0.13149516231946809"/>
          <c:w val="0.65333550049363098"/>
          <c:h val="0.73700967536106377"/>
        </c:manualLayout>
      </c:layout>
      <c:pieChart>
        <c:varyColors val="1"/>
        <c:ser>
          <c:idx val="0"/>
          <c:order val="0"/>
          <c:tx>
            <c:strRef>
              <c:f>Sheet1!$B$1</c:f>
              <c:strCache>
                <c:ptCount val="1"/>
                <c:pt idx="0">
                  <c:v>Sales</c:v>
                </c:pt>
              </c:strCache>
            </c:strRef>
          </c:tx>
          <c:dPt>
            <c:idx val="0"/>
            <c:bubble3D val="0"/>
            <c:spPr>
              <a:solidFill>
                <a:schemeClr val="accent1"/>
              </a:solidFill>
            </c:spPr>
            <c:extLst>
              <c:ext xmlns:c16="http://schemas.microsoft.com/office/drawing/2014/chart" uri="{C3380CC4-5D6E-409C-BE32-E72D297353CC}">
                <c16:uniqueId val="{00000001-A106-4C1A-B629-0C9BAE4FC758}"/>
              </c:ext>
            </c:extLst>
          </c:dPt>
          <c:dPt>
            <c:idx val="1"/>
            <c:bubble3D val="0"/>
            <c:spPr>
              <a:solidFill>
                <a:schemeClr val="accent2"/>
              </a:solidFill>
            </c:spPr>
            <c:extLst>
              <c:ext xmlns:c16="http://schemas.microsoft.com/office/drawing/2014/chart" uri="{C3380CC4-5D6E-409C-BE32-E72D297353CC}">
                <c16:uniqueId val="{00000003-A106-4C1A-B629-0C9BAE4FC758}"/>
              </c:ext>
            </c:extLst>
          </c:dPt>
          <c:dPt>
            <c:idx val="2"/>
            <c:bubble3D val="0"/>
            <c:spPr>
              <a:solidFill>
                <a:schemeClr val="accent3"/>
              </a:solidFill>
            </c:spPr>
            <c:extLst>
              <c:ext xmlns:c16="http://schemas.microsoft.com/office/drawing/2014/chart" uri="{C3380CC4-5D6E-409C-BE32-E72D297353CC}">
                <c16:uniqueId val="{00000005-A106-4C1A-B629-0C9BAE4FC758}"/>
              </c:ext>
            </c:extLst>
          </c:dPt>
          <c:dPt>
            <c:idx val="3"/>
            <c:bubble3D val="0"/>
            <c:spPr>
              <a:solidFill>
                <a:schemeClr val="accent4">
                  <a:lumMod val="60000"/>
                  <a:lumOff val="40000"/>
                </a:schemeClr>
              </a:solidFill>
            </c:spPr>
            <c:extLst>
              <c:ext xmlns:c16="http://schemas.microsoft.com/office/drawing/2014/chart" uri="{C3380CC4-5D6E-409C-BE32-E72D297353CC}">
                <c16:uniqueId val="{00000007-A106-4C1A-B629-0C9BAE4FC758}"/>
              </c:ext>
            </c:extLst>
          </c:dPt>
          <c:dPt>
            <c:idx val="4"/>
            <c:bubble3D val="0"/>
            <c:spPr>
              <a:solidFill>
                <a:schemeClr val="accent5"/>
              </a:solidFill>
            </c:spPr>
            <c:extLst>
              <c:ext xmlns:c16="http://schemas.microsoft.com/office/drawing/2014/chart" uri="{C3380CC4-5D6E-409C-BE32-E72D297353CC}">
                <c16:uniqueId val="{00000009-A106-4C1A-B629-0C9BAE4FC758}"/>
              </c:ext>
            </c:extLst>
          </c:dPt>
          <c:dPt>
            <c:idx val="5"/>
            <c:bubble3D val="0"/>
            <c:spPr>
              <a:solidFill>
                <a:schemeClr val="accent6"/>
              </a:solidFill>
            </c:spPr>
            <c:extLst>
              <c:ext xmlns:c16="http://schemas.microsoft.com/office/drawing/2014/chart" uri="{C3380CC4-5D6E-409C-BE32-E72D297353CC}">
                <c16:uniqueId val="{0000000B-A106-4C1A-B629-0C9BAE4FC758}"/>
              </c:ext>
            </c:extLst>
          </c:dPt>
          <c:dLbls>
            <c:spPr>
              <a:noFill/>
              <a:ln>
                <a:noFill/>
              </a:ln>
              <a:effectLst/>
            </c:spPr>
            <c:txPr>
              <a:bodyPr/>
              <a:lstStyle/>
              <a:p>
                <a:pPr>
                  <a:defRPr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extLst>
          </c:dLbls>
          <c:cat>
            <c:strRef>
              <c:f>Sheet1!$A$2:$A$7</c:f>
              <c:strCache>
                <c:ptCount val="6"/>
                <c:pt idx="0">
                  <c:v>Slice 1</c:v>
                </c:pt>
                <c:pt idx="1">
                  <c:v>Slice 2</c:v>
                </c:pt>
                <c:pt idx="2">
                  <c:v>Slice 3</c:v>
                </c:pt>
                <c:pt idx="3">
                  <c:v>Slice 4</c:v>
                </c:pt>
                <c:pt idx="4">
                  <c:v>Slice 5</c:v>
                </c:pt>
                <c:pt idx="5">
                  <c:v>Slice 6</c:v>
                </c:pt>
              </c:strCache>
            </c:strRef>
          </c:cat>
          <c:val>
            <c:numRef>
              <c:f>Sheet1!$B$2:$B$7</c:f>
              <c:numCache>
                <c:formatCode>0.0%</c:formatCode>
                <c:ptCount val="6"/>
                <c:pt idx="0">
                  <c:v>0.25</c:v>
                </c:pt>
                <c:pt idx="1">
                  <c:v>0.29599999999999999</c:v>
                </c:pt>
                <c:pt idx="2">
                  <c:v>0.08</c:v>
                </c:pt>
                <c:pt idx="3">
                  <c:v>0.14199999999999999</c:v>
                </c:pt>
                <c:pt idx="4">
                  <c:v>0.11899999999999999</c:v>
                </c:pt>
                <c:pt idx="5">
                  <c:v>0.112</c:v>
                </c:pt>
              </c:numCache>
            </c:numRef>
          </c:val>
          <c:extLst>
            <c:ext xmlns:c16="http://schemas.microsoft.com/office/drawing/2014/chart" uri="{C3380CC4-5D6E-409C-BE32-E72D297353CC}">
              <c16:uniqueId val="{0000000C-A106-4C1A-B629-0C9BAE4FC758}"/>
            </c:ext>
          </c:extLst>
        </c:ser>
        <c:dLbls>
          <c:showLegendKey val="0"/>
          <c:showVal val="1"/>
          <c:showCatName val="1"/>
          <c:showSerName val="0"/>
          <c:showPercent val="0"/>
          <c:showBubbleSize val="0"/>
          <c:showLeaderLines val="0"/>
        </c:dLbls>
        <c:firstSliceAng val="0"/>
      </c:pieChart>
    </c:plotArea>
    <c:plotVisOnly val="1"/>
    <c:dispBlanksAs val="gap"/>
    <c:showDLblsOverMax val="0"/>
  </c:chart>
  <c:txPr>
    <a:bodyPr/>
    <a:lstStyle/>
    <a:p>
      <a:pPr>
        <a:defRPr sz="12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Series 1</c:v>
                </c:pt>
              </c:strCache>
            </c:strRef>
          </c:tx>
          <c:invertIfNegative val="0"/>
          <c:dLbls>
            <c:numFmt formatCode="#,##0.0" sourceLinked="0"/>
            <c:spPr>
              <a:noFill/>
              <a:ln>
                <a:noFill/>
              </a:ln>
              <a:effectLst/>
            </c:spPr>
            <c:txPr>
              <a:bodyPr/>
              <a:lstStyle/>
              <a:p>
                <a:pPr>
                  <a:defRPr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CAFD-46B8-A099-85B39AED1B84}"/>
            </c:ext>
          </c:extLst>
        </c:ser>
        <c:ser>
          <c:idx val="1"/>
          <c:order val="1"/>
          <c:tx>
            <c:strRef>
              <c:f>Sheet1!$C$1</c:f>
              <c:strCache>
                <c:ptCount val="1"/>
                <c:pt idx="0">
                  <c:v>Series 2</c:v>
                </c:pt>
              </c:strCache>
            </c:strRef>
          </c:tx>
          <c:invertIfNegative val="0"/>
          <c:dLbls>
            <c:numFmt formatCode="#,##0.0" sourceLinked="0"/>
            <c:spPr>
              <a:noFill/>
              <a:ln>
                <a:noFill/>
              </a:ln>
              <a:effectLst/>
            </c:spPr>
            <c:txPr>
              <a:bodyPr/>
              <a:lstStyle/>
              <a:p>
                <a:pPr>
                  <a:defRPr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CAFD-46B8-A099-85B39AED1B84}"/>
            </c:ext>
          </c:extLst>
        </c:ser>
        <c:ser>
          <c:idx val="2"/>
          <c:order val="2"/>
          <c:tx>
            <c:strRef>
              <c:f>Sheet1!$D$1</c:f>
              <c:strCache>
                <c:ptCount val="1"/>
                <c:pt idx="0">
                  <c:v>Series 3</c:v>
                </c:pt>
              </c:strCache>
            </c:strRef>
          </c:tx>
          <c:invertIfNegative val="0"/>
          <c:dLbls>
            <c:numFmt formatCode="#,##0.0" sourceLinked="0"/>
            <c:spPr>
              <a:noFill/>
              <a:ln>
                <a:noFill/>
              </a:ln>
              <a:effectLst/>
            </c:spPr>
            <c:txPr>
              <a:bodyPr/>
              <a:lstStyle/>
              <a:p>
                <a:pPr>
                  <a:defRPr b="1">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CAFD-46B8-A099-85B39AED1B84}"/>
            </c:ext>
          </c:extLst>
        </c:ser>
        <c:ser>
          <c:idx val="3"/>
          <c:order val="3"/>
          <c:tx>
            <c:strRef>
              <c:f>Sheet1!$E$1</c:f>
              <c:strCache>
                <c:ptCount val="1"/>
                <c:pt idx="0">
                  <c:v>TOTAL</c:v>
                </c:pt>
              </c:strCache>
            </c:strRef>
          </c:tx>
          <c:spPr>
            <a:noFill/>
          </c:spPr>
          <c:invertIfNegative val="0"/>
          <c:dLbls>
            <c:spPr>
              <a:noFill/>
              <a:ln>
                <a:noFill/>
              </a:ln>
              <a:effectLst/>
            </c:spPr>
            <c:txPr>
              <a:bodyPr/>
              <a:lstStyle/>
              <a:p>
                <a:pPr>
                  <a:defRPr b="1"/>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Category 1</c:v>
                </c:pt>
                <c:pt idx="1">
                  <c:v>Category 2</c:v>
                </c:pt>
                <c:pt idx="2">
                  <c:v>Category 3</c:v>
                </c:pt>
                <c:pt idx="3">
                  <c:v>Category 4</c:v>
                </c:pt>
              </c:strCache>
            </c:strRef>
          </c:cat>
          <c:val>
            <c:numRef>
              <c:f>Sheet1!$E$2:$E$5</c:f>
              <c:numCache>
                <c:formatCode>General</c:formatCode>
                <c:ptCount val="4"/>
                <c:pt idx="0">
                  <c:v>8.6999999999999993</c:v>
                </c:pt>
                <c:pt idx="1">
                  <c:v>8.9</c:v>
                </c:pt>
                <c:pt idx="2">
                  <c:v>8.3000000000000007</c:v>
                </c:pt>
                <c:pt idx="3">
                  <c:v>12.3</c:v>
                </c:pt>
              </c:numCache>
            </c:numRef>
          </c:val>
          <c:extLst>
            <c:ext xmlns:c16="http://schemas.microsoft.com/office/drawing/2014/chart" uri="{C3380CC4-5D6E-409C-BE32-E72D297353CC}">
              <c16:uniqueId val="{00000003-CAFD-46B8-A099-85B39AED1B84}"/>
            </c:ext>
          </c:extLst>
        </c:ser>
        <c:dLbls>
          <c:showLegendKey val="0"/>
          <c:showVal val="1"/>
          <c:showCatName val="0"/>
          <c:showSerName val="0"/>
          <c:showPercent val="0"/>
          <c:showBubbleSize val="0"/>
        </c:dLbls>
        <c:gapWidth val="75"/>
        <c:overlap val="100"/>
        <c:axId val="2046560336"/>
        <c:axId val="2046548368"/>
      </c:barChart>
      <c:catAx>
        <c:axId val="2046560336"/>
        <c:scaling>
          <c:orientation val="minMax"/>
        </c:scaling>
        <c:delete val="0"/>
        <c:axPos val="b"/>
        <c:numFmt formatCode="General" sourceLinked="0"/>
        <c:majorTickMark val="out"/>
        <c:minorTickMark val="none"/>
        <c:tickLblPos val="nextTo"/>
        <c:crossAx val="2046548368"/>
        <c:crosses val="autoZero"/>
        <c:auto val="1"/>
        <c:lblAlgn val="ctr"/>
        <c:lblOffset val="100"/>
        <c:noMultiLvlLbl val="0"/>
      </c:catAx>
      <c:valAx>
        <c:axId val="2046548368"/>
        <c:scaling>
          <c:orientation val="minMax"/>
          <c:max val="14"/>
          <c:min val="0"/>
        </c:scaling>
        <c:delete val="1"/>
        <c:axPos val="l"/>
        <c:numFmt formatCode="General" sourceLinked="1"/>
        <c:majorTickMark val="out"/>
        <c:minorTickMark val="none"/>
        <c:tickLblPos val="nextTo"/>
        <c:crossAx val="2046560336"/>
        <c:crosses val="autoZero"/>
        <c:crossBetween val="between"/>
      </c:valAx>
    </c:plotArea>
    <c:legend>
      <c:legendPos val="b"/>
      <c:legendEntry>
        <c:idx val="3"/>
        <c:delete val="1"/>
      </c:legendEntry>
      <c:overlay val="0"/>
    </c:legend>
    <c:plotVisOnly val="1"/>
    <c:dispBlanksAs val="gap"/>
    <c:showDLblsOverMax val="0"/>
  </c:chart>
  <c:txPr>
    <a:bodyPr/>
    <a:lstStyle/>
    <a:p>
      <a:pPr>
        <a:defRPr sz="12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Series 1</c:v>
                </c:pt>
              </c:strCache>
            </c:strRef>
          </c:tx>
          <c:spPr>
            <a:ln>
              <a:solidFill>
                <a:schemeClr val="accent1"/>
              </a:solidFill>
            </a:ln>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3101-42FC-921F-8CDC9470BABE}"/>
            </c:ext>
          </c:extLst>
        </c:ser>
        <c:ser>
          <c:idx val="1"/>
          <c:order val="1"/>
          <c:tx>
            <c:strRef>
              <c:f>Sheet1!$C$1</c:f>
              <c:strCache>
                <c:ptCount val="1"/>
                <c:pt idx="0">
                  <c:v>Series 2</c:v>
                </c:pt>
              </c:strCache>
            </c:strRef>
          </c:tx>
          <c:spPr>
            <a:ln>
              <a:solidFill>
                <a:schemeClr val="accent2"/>
              </a:solidFill>
            </a:ln>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3101-42FC-921F-8CDC9470BABE}"/>
            </c:ext>
          </c:extLst>
        </c:ser>
        <c:ser>
          <c:idx val="2"/>
          <c:order val="2"/>
          <c:tx>
            <c:strRef>
              <c:f>Sheet1!$D$1</c:f>
              <c:strCache>
                <c:ptCount val="1"/>
                <c:pt idx="0">
                  <c:v>Series 3</c:v>
                </c:pt>
              </c:strCache>
            </c:strRef>
          </c:tx>
          <c:spPr>
            <a:ln>
              <a:solidFill>
                <a:schemeClr val="accent3"/>
              </a:solidFill>
            </a:ln>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3101-42FC-921F-8CDC9470BABE}"/>
            </c:ext>
          </c:extLst>
        </c:ser>
        <c:dLbls>
          <c:showLegendKey val="0"/>
          <c:showVal val="0"/>
          <c:showCatName val="0"/>
          <c:showSerName val="0"/>
          <c:showPercent val="0"/>
          <c:showBubbleSize val="0"/>
        </c:dLbls>
        <c:smooth val="0"/>
        <c:axId val="2046552176"/>
        <c:axId val="2046538576"/>
      </c:lineChart>
      <c:catAx>
        <c:axId val="2046552176"/>
        <c:scaling>
          <c:orientation val="minMax"/>
        </c:scaling>
        <c:delete val="0"/>
        <c:axPos val="b"/>
        <c:numFmt formatCode="General" sourceLinked="0"/>
        <c:majorTickMark val="out"/>
        <c:minorTickMark val="none"/>
        <c:tickLblPos val="nextTo"/>
        <c:crossAx val="2046538576"/>
        <c:crosses val="autoZero"/>
        <c:auto val="1"/>
        <c:lblAlgn val="ctr"/>
        <c:lblOffset val="100"/>
        <c:noMultiLvlLbl val="0"/>
      </c:catAx>
      <c:valAx>
        <c:axId val="2046538576"/>
        <c:scaling>
          <c:orientation val="minMax"/>
        </c:scaling>
        <c:delete val="0"/>
        <c:axPos val="l"/>
        <c:numFmt formatCode="#,##0.0" sourceLinked="0"/>
        <c:majorTickMark val="out"/>
        <c:minorTickMark val="none"/>
        <c:tickLblPos val="nextTo"/>
        <c:crossAx val="2046552176"/>
        <c:crosses val="autoZero"/>
        <c:crossBetween val="midCat"/>
      </c:valAx>
    </c:plotArea>
    <c:legend>
      <c:legendPos val="b"/>
      <c:overlay val="0"/>
    </c:legend>
    <c:plotVisOnly val="1"/>
    <c:dispBlanksAs val="gap"/>
    <c:showDLblsOverMax val="0"/>
  </c:chart>
  <c:txPr>
    <a:bodyPr/>
    <a:lstStyle/>
    <a:p>
      <a:pPr>
        <a:defRPr sz="12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8CD37D9-58ED-4D45-B0D2-0CB73DE9C735}"/>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A8A4319C-6D23-4C8A-9720-30A2B222F033}"/>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E296183-9E03-4D9B-A312-04F12DE1D6EF}" type="datetimeFigureOut">
              <a:rPr lang="en-US" smtClean="0"/>
              <a:t>5/19/2022</a:t>
            </a:fld>
            <a:endParaRPr lang="en-US" dirty="0"/>
          </a:p>
        </p:txBody>
      </p:sp>
      <p:sp>
        <p:nvSpPr>
          <p:cNvPr id="4" name="Footer Placeholder 3">
            <a:extLst>
              <a:ext uri="{FF2B5EF4-FFF2-40B4-BE49-F238E27FC236}">
                <a16:creationId xmlns:a16="http://schemas.microsoft.com/office/drawing/2014/main" id="{6EC863B9-DC0F-4412-96B5-B9ADBD553B7E}"/>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89555B1-861E-4CC5-8EF3-360A7E320FF5}"/>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C03C547-1465-4CFD-B118-C2DA0F6EBDBA}" type="slidenum">
              <a:rPr lang="en-US" smtClean="0"/>
              <a:t>‹#›</a:t>
            </a:fld>
            <a:endParaRPr lang="en-US" dirty="0"/>
          </a:p>
        </p:txBody>
      </p:sp>
    </p:spTree>
    <p:extLst>
      <p:ext uri="{BB962C8B-B14F-4D97-AF65-F5344CB8AC3E}">
        <p14:creationId xmlns:p14="http://schemas.microsoft.com/office/powerpoint/2010/main" val="39558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1CD428E-2354-44FF-99A9-CC07B05C0C15}" type="datetimeFigureOut">
              <a:rPr lang="en-US" smtClean="0"/>
              <a:t>5/19/2022</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29B671B-E7A8-4DF5-B6B6-B648896F56F8}" type="slidenum">
              <a:rPr lang="en-US" smtClean="0"/>
              <a:t>‹#›</a:t>
            </a:fld>
            <a:endParaRPr lang="en-US" dirty="0"/>
          </a:p>
        </p:txBody>
      </p:sp>
    </p:spTree>
    <p:extLst>
      <p:ext uri="{BB962C8B-B14F-4D97-AF65-F5344CB8AC3E}">
        <p14:creationId xmlns:p14="http://schemas.microsoft.com/office/powerpoint/2010/main" val="1329696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2.emf"/><Relationship Id="rId5" Type="http://schemas.openxmlformats.org/officeDocument/2006/relationships/image" Target="../media/image4.png"/><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11.bin"/></Relationships>
</file>

<file path=ppt/slideLayouts/_rels/slideLayout10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39.xml"/></Relationships>
</file>

<file path=ppt/slideLayouts/_rels/slideLayout10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40.xml"/></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41.xml"/></Relationships>
</file>

<file path=ppt/slideLayouts/_rels/slideLayout10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42.xml"/></Relationships>
</file>

<file path=ppt/slideLayouts/_rels/slideLayout104.xml.rels><?xml version="1.0" encoding="UTF-8" standalone="yes"?>
<Relationships xmlns="http://schemas.openxmlformats.org/package/2006/relationships"><Relationship Id="rId3" Type="http://schemas.openxmlformats.org/officeDocument/2006/relationships/oleObject" Target="../embeddings/oleObject101.bin"/><Relationship Id="rId2" Type="http://schemas.openxmlformats.org/officeDocument/2006/relationships/slideMaster" Target="../slideMasters/slideMaster2.xml"/><Relationship Id="rId1" Type="http://schemas.openxmlformats.org/officeDocument/2006/relationships/tags" Target="../tags/tag143.xml"/><Relationship Id="rId4" Type="http://schemas.openxmlformats.org/officeDocument/2006/relationships/image" Target="../media/image6.emf"/></Relationships>
</file>

<file path=ppt/slideLayouts/_rels/slideLayout105.xml.rels><?xml version="1.0" encoding="UTF-8" standalone="yes"?>
<Relationships xmlns="http://schemas.openxmlformats.org/package/2006/relationships"><Relationship Id="rId3" Type="http://schemas.openxmlformats.org/officeDocument/2006/relationships/oleObject" Target="../embeddings/oleObject102.bin"/><Relationship Id="rId2" Type="http://schemas.openxmlformats.org/officeDocument/2006/relationships/slideMaster" Target="../slideMasters/slideMaster2.xml"/><Relationship Id="rId1" Type="http://schemas.openxmlformats.org/officeDocument/2006/relationships/tags" Target="../tags/tag144.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106.xml.rels><?xml version="1.0" encoding="UTF-8" standalone="yes"?>
<Relationships xmlns="http://schemas.openxmlformats.org/package/2006/relationships"><Relationship Id="rId3" Type="http://schemas.openxmlformats.org/officeDocument/2006/relationships/oleObject" Target="../embeddings/oleObject103.bin"/><Relationship Id="rId2" Type="http://schemas.openxmlformats.org/officeDocument/2006/relationships/slideMaster" Target="../slideMasters/slideMaster2.xml"/><Relationship Id="rId1" Type="http://schemas.openxmlformats.org/officeDocument/2006/relationships/tags" Target="../tags/tag145.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Master" Target="../slideMasters/slideMaster1.xml"/><Relationship Id="rId7" Type="http://schemas.openxmlformats.org/officeDocument/2006/relationships/image" Target="../media/image10.jp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12.bin"/><Relationship Id="rId9" Type="http://schemas.openxmlformats.org/officeDocument/2006/relationships/image" Target="../media/image12.png"/></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chart" Target="../charts/chart2.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chart" Target="../charts/chart1.xml"/><Relationship Id="rId5" Type="http://schemas.openxmlformats.org/officeDocument/2006/relationships/image" Target="../media/image7.emf"/><Relationship Id="rId4" Type="http://schemas.openxmlformats.org/officeDocument/2006/relationships/oleObject" Target="../embeddings/oleObject13.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chart" Target="../charts/chart4.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chart" Target="../charts/chart3.xml"/><Relationship Id="rId5" Type="http://schemas.openxmlformats.org/officeDocument/2006/relationships/image" Target="../media/image7.emf"/><Relationship Id="rId4" Type="http://schemas.openxmlformats.org/officeDocument/2006/relationships/oleObject" Target="../embeddings/oleObject14.bin"/></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chart" Target="../charts/chart6.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chart" Target="../charts/chart5.xml"/><Relationship Id="rId5" Type="http://schemas.openxmlformats.org/officeDocument/2006/relationships/image" Target="../media/image7.emf"/><Relationship Id="rId4" Type="http://schemas.openxmlformats.org/officeDocument/2006/relationships/oleObject" Target="../embeddings/oleObject15.bin"/></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oleObject" Target="../embeddings/oleObject16.bin"/></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17.bin"/></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18.bin"/></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7.emf"/><Relationship Id="rId4" Type="http://schemas.openxmlformats.org/officeDocument/2006/relationships/oleObject" Target="../embeddings/oleObject19.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13.emf"/><Relationship Id="rId5" Type="http://schemas.openxmlformats.org/officeDocument/2006/relationships/image" Target="../media/image7.emf"/><Relationship Id="rId4" Type="http://schemas.openxmlformats.org/officeDocument/2006/relationships/oleObject" Target="../embeddings/oleObject20.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5.emf"/><Relationship Id="rId4"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40.xml"/><Relationship Id="rId4" Type="http://schemas.openxmlformats.org/officeDocument/2006/relationships/image" Target="../media/image6.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41.xml"/><Relationship Id="rId6" Type="http://schemas.openxmlformats.org/officeDocument/2006/relationships/image" Target="../media/image2.emf"/><Relationship Id="rId5" Type="http://schemas.openxmlformats.org/officeDocument/2006/relationships/image" Target="../media/image4.png"/><Relationship Id="rId4" Type="http://schemas.openxmlformats.org/officeDocument/2006/relationships/image" Target="../media/image3.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xml"/><Relationship Id="rId1" Type="http://schemas.openxmlformats.org/officeDocument/2006/relationships/tags" Target="../tags/tag42.xml"/><Relationship Id="rId4" Type="http://schemas.openxmlformats.org/officeDocument/2006/relationships/image" Target="../media/image6.emf"/></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24.bin"/></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1.xml"/><Relationship Id="rId1" Type="http://schemas.openxmlformats.org/officeDocument/2006/relationships/tags" Target="../tags/tag45.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xml"/><Relationship Id="rId1" Type="http://schemas.openxmlformats.org/officeDocument/2006/relationships/tags" Target="../tags/tag46.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27.bin"/></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28.bin"/></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xml"/><Relationship Id="rId1" Type="http://schemas.openxmlformats.org/officeDocument/2006/relationships/tags" Target="../tags/tag51.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52.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6.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xml"/><Relationship Id="rId1" Type="http://schemas.openxmlformats.org/officeDocument/2006/relationships/tags" Target="../tags/tag53.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32.bin"/></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1.xml"/><Relationship Id="rId1" Type="http://schemas.openxmlformats.org/officeDocument/2006/relationships/tags" Target="../tags/tag56.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2.emf"/><Relationship Id="rId5" Type="http://schemas.openxmlformats.org/officeDocument/2006/relationships/image" Target="../media/image14.emf"/><Relationship Id="rId4" Type="http://schemas.openxmlformats.org/officeDocument/2006/relationships/oleObject" Target="../embeddings/oleObject34.bin"/></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1.xml"/><Relationship Id="rId1" Type="http://schemas.openxmlformats.org/officeDocument/2006/relationships/tags" Target="../tags/tag59.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36.bin"/></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Master" Target="../slideMasters/slideMaster1.xml"/><Relationship Id="rId1" Type="http://schemas.openxmlformats.org/officeDocument/2006/relationships/tags" Target="../tags/tag62.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38.bin"/></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Master" Target="../slideMasters/slideMaster1.xml"/><Relationship Id="rId1" Type="http://schemas.openxmlformats.org/officeDocument/2006/relationships/tags" Target="../tags/tag65.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Master" Target="../slideMasters/slideMaster1.xml"/><Relationship Id="rId1" Type="http://schemas.openxmlformats.org/officeDocument/2006/relationships/tags" Target="../tags/tag66.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5.bin"/></Relationships>
</file>

<file path=ppt/slideLayouts/_rels/slideLayout4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image" Target="../media/image6.emf"/><Relationship Id="rId4" Type="http://schemas.openxmlformats.org/officeDocument/2006/relationships/oleObject" Target="../embeddings/oleObject41.bin"/></Relationships>
</file>

<file path=ppt/slideLayouts/_rels/slideLayout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Master" Target="../slideMasters/slideMaster1.xml"/><Relationship Id="rId1" Type="http://schemas.openxmlformats.org/officeDocument/2006/relationships/tags" Target="../tags/tag69.xml"/><Relationship Id="rId5" Type="http://schemas.openxmlformats.org/officeDocument/2006/relationships/image" Target="../media/image13.emf"/><Relationship Id="rId4" Type="http://schemas.openxmlformats.org/officeDocument/2006/relationships/image" Target="../media/image14.emf"/></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1.xml"/><Relationship Id="rId1" Type="http://schemas.openxmlformats.org/officeDocument/2006/relationships/tags" Target="../tags/tag70.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Master" Target="../slideMasters/slideMaster1.xml"/><Relationship Id="rId1" Type="http://schemas.openxmlformats.org/officeDocument/2006/relationships/tags" Target="../tags/tag71.xml"/><Relationship Id="rId4" Type="http://schemas.openxmlformats.org/officeDocument/2006/relationships/image" Target="../media/image6.emf"/></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1.xml"/><Relationship Id="rId1" Type="http://schemas.openxmlformats.org/officeDocument/2006/relationships/tags" Target="../tags/tag72.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Master" Target="../slideMasters/slideMaster1.xml"/><Relationship Id="rId1" Type="http://schemas.openxmlformats.org/officeDocument/2006/relationships/tags" Target="../tags/tag73.xml"/><Relationship Id="rId4" Type="http://schemas.openxmlformats.org/officeDocument/2006/relationships/image" Target="../media/image6.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Master" Target="../slideMasters/slideMaster1.xml"/><Relationship Id="rId1" Type="http://schemas.openxmlformats.org/officeDocument/2006/relationships/tags" Target="../tags/tag74.xml"/><Relationship Id="rId6" Type="http://schemas.openxmlformats.org/officeDocument/2006/relationships/image" Target="../media/image2.emf"/><Relationship Id="rId5" Type="http://schemas.openxmlformats.org/officeDocument/2006/relationships/image" Target="../media/image4.png"/><Relationship Id="rId4" Type="http://schemas.openxmlformats.org/officeDocument/2006/relationships/image" Target="../media/image3.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Master" Target="../slideMasters/slideMaster1.xml"/><Relationship Id="rId1" Type="http://schemas.openxmlformats.org/officeDocument/2006/relationships/tags" Target="../tags/tag75.xml"/><Relationship Id="rId4" Type="http://schemas.openxmlformats.org/officeDocument/2006/relationships/image" Target="../media/image6.emf"/></Relationships>
</file>

<file path=ppt/slideLayouts/_rels/slideLayout4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49.bin"/></Relationships>
</file>

<file path=ppt/slideLayouts/_rels/slideLayout4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image" Target="../media/image6.emf"/><Relationship Id="rId4" Type="http://schemas.openxmlformats.org/officeDocument/2006/relationships/oleObject" Target="../embeddings/oleObject50.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7.emf"/><Relationship Id="rId4" Type="http://schemas.openxmlformats.org/officeDocument/2006/relationships/oleObject" Target="../embeddings/oleObject6.bin"/></Relationships>
</file>

<file path=ppt/slideLayouts/_rels/slideLayout5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1.xml"/><Relationship Id="rId1" Type="http://schemas.openxmlformats.org/officeDocument/2006/relationships/tags" Target="../tags/tag80.xml"/><Relationship Id="rId5" Type="http://schemas.openxmlformats.org/officeDocument/2006/relationships/image" Target="../media/image6.emf"/><Relationship Id="rId4" Type="http://schemas.openxmlformats.org/officeDocument/2006/relationships/oleObject" Target="../embeddings/oleObject51.bin"/></Relationships>
</file>

<file path=ppt/slideLayouts/_rels/slideLayout5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52.bin"/></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Master" Target="../slideMasters/slideMaster1.xml"/><Relationship Id="rId1" Type="http://schemas.openxmlformats.org/officeDocument/2006/relationships/tags" Target="../tags/tag84.xml"/><Relationship Id="rId5" Type="http://schemas.openxmlformats.org/officeDocument/2006/relationships/image" Target="../media/image2.emf"/><Relationship Id="rId4" Type="http://schemas.openxmlformats.org/officeDocument/2006/relationships/image" Target="../media/image6.emf"/></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Master" Target="../slideMasters/slideMaster1.xml"/><Relationship Id="rId1" Type="http://schemas.openxmlformats.org/officeDocument/2006/relationships/tags" Target="../tags/tag85.xml"/><Relationship Id="rId5" Type="http://schemas.openxmlformats.org/officeDocument/2006/relationships/image" Target="../media/image2.emf"/><Relationship Id="rId4" Type="http://schemas.openxmlformats.org/officeDocument/2006/relationships/image" Target="../media/image6.emf"/></Relationships>
</file>

<file path=ppt/slideLayouts/_rels/slideLayout54.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Master" Target="../slideMasters/slideMaster1.xml"/><Relationship Id="rId1" Type="http://schemas.openxmlformats.org/officeDocument/2006/relationships/tags" Target="../tags/tag86.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Master" Target="../slideMasters/slideMaster1.xml"/><Relationship Id="rId1" Type="http://schemas.openxmlformats.org/officeDocument/2006/relationships/tags" Target="../tags/tag87.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Master" Target="../slideMasters/slideMaster1.xml"/><Relationship Id="rId1" Type="http://schemas.openxmlformats.org/officeDocument/2006/relationships/tags" Target="../tags/tag88.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5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image" Target="../media/image2.emf"/><Relationship Id="rId5" Type="http://schemas.openxmlformats.org/officeDocument/2006/relationships/image" Target="../media/image14.emf"/><Relationship Id="rId4" Type="http://schemas.openxmlformats.org/officeDocument/2006/relationships/oleObject" Target="../embeddings/oleObject58.bin"/></Relationships>
</file>

<file path=ppt/slideLayouts/_rels/slideLayout58.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Master" Target="../slideMasters/slideMaster1.xml"/><Relationship Id="rId1" Type="http://schemas.openxmlformats.org/officeDocument/2006/relationships/tags" Target="../tags/tag91.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5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60.bin"/></Relationships>
</file>

<file path=ppt/slideLayouts/_rels/slideLayout6.xml.rels><?xml version="1.0" encoding="UTF-8" standalone="yes"?>
<Relationships xmlns="http://schemas.openxmlformats.org/package/2006/relationships"><Relationship Id="rId8" Type="http://schemas.openxmlformats.org/officeDocument/2006/relationships/hyperlink" Target="https://support.microsoft.com/en-us/office/copy-and-paste-your-slides-1fe39ace-4df6-4346-b724-30a6e2c0aeab" TargetMode="External"/><Relationship Id="rId3" Type="http://schemas.openxmlformats.org/officeDocument/2006/relationships/slideMaster" Target="../slideMasters/slideMaster1.xml"/><Relationship Id="rId7" Type="http://schemas.openxmlformats.org/officeDocument/2006/relationships/hyperlink" Target="https://support.microsoft.com/en-us/office/choose-the-right-view-for-the-task-in-powerpoint-21332d8d-adbc-4717-a2c6-e25a697b40e9" TargetMode="Externa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7.bin"/><Relationship Id="rId9" Type="http://schemas.openxmlformats.org/officeDocument/2006/relationships/hyperlink" Target="https://support.microsoft.com/en-us/office/apply-a-slide-layout-158e6dba-e53e-479b-a6fc-caab72609689" TargetMode="External"/></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Master" Target="../slideMasters/slideMaster1.xml"/><Relationship Id="rId1" Type="http://schemas.openxmlformats.org/officeDocument/2006/relationships/tags" Target="../tags/tag94.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Master" Target="../slideMasters/slideMaster1.xml"/><Relationship Id="rId1" Type="http://schemas.openxmlformats.org/officeDocument/2006/relationships/tags" Target="../tags/tag95.xml"/><Relationship Id="rId5" Type="http://schemas.openxmlformats.org/officeDocument/2006/relationships/image" Target="../media/image2.emf"/><Relationship Id="rId4" Type="http://schemas.openxmlformats.org/officeDocument/2006/relationships/image" Target="../media/image6.emf"/></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Master" Target="../slideMasters/slideMaster1.xml"/><Relationship Id="rId1" Type="http://schemas.openxmlformats.org/officeDocument/2006/relationships/tags" Target="../tags/tag96.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63.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Master" Target="../slideMasters/slideMaster1.xml"/><Relationship Id="rId1" Type="http://schemas.openxmlformats.org/officeDocument/2006/relationships/tags" Target="../tags/tag97.xml"/><Relationship Id="rId5" Type="http://schemas.openxmlformats.org/officeDocument/2006/relationships/image" Target="../media/image2.emf"/><Relationship Id="rId4" Type="http://schemas.openxmlformats.org/officeDocument/2006/relationships/image" Target="../media/image6.emf"/></Relationships>
</file>

<file path=ppt/slideLayouts/_rels/slideLayout64.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Master" Target="../slideMasters/slideMaster1.xml"/><Relationship Id="rId1" Type="http://schemas.openxmlformats.org/officeDocument/2006/relationships/tags" Target="../tags/tag98.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Master" Target="../slideMasters/slideMaster1.xml"/><Relationship Id="rId1" Type="http://schemas.openxmlformats.org/officeDocument/2006/relationships/tags" Target="../tags/tag99.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6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1.xml"/><Relationship Id="rId1" Type="http://schemas.openxmlformats.org/officeDocument/2006/relationships/tags" Target="../tags/tag100.xml"/><Relationship Id="rId5" Type="http://schemas.openxmlformats.org/officeDocument/2006/relationships/image" Target="../media/image6.emf"/><Relationship Id="rId4" Type="http://schemas.openxmlformats.org/officeDocument/2006/relationships/oleObject" Target="../embeddings/oleObject67.bin"/></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Master" Target="../slideMasters/slideMaster1.xml"/><Relationship Id="rId1" Type="http://schemas.openxmlformats.org/officeDocument/2006/relationships/tags" Target="../tags/tag102.xml"/><Relationship Id="rId5" Type="http://schemas.openxmlformats.org/officeDocument/2006/relationships/image" Target="../media/image13.emf"/><Relationship Id="rId4" Type="http://schemas.openxmlformats.org/officeDocument/2006/relationships/image" Target="../media/image3.emf"/></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Master" Target="../slideMasters/slideMaster1.xml"/><Relationship Id="rId1" Type="http://schemas.openxmlformats.org/officeDocument/2006/relationships/tags" Target="../tags/tag103.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Master" Target="../slideMasters/slideMaster1.xml"/><Relationship Id="rId1" Type="http://schemas.openxmlformats.org/officeDocument/2006/relationships/tags" Target="../tags/tag104.xml"/><Relationship Id="rId5" Type="http://schemas.openxmlformats.org/officeDocument/2006/relationships/image" Target="../media/image2.emf"/><Relationship Id="rId4" Type="http://schemas.openxmlformats.org/officeDocument/2006/relationships/image" Target="../media/image6.emf"/></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8.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8.bin"/></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Master" Target="../slideMasters/slideMaster1.xml"/><Relationship Id="rId1" Type="http://schemas.openxmlformats.org/officeDocument/2006/relationships/tags" Target="../tags/tag105.xml"/><Relationship Id="rId5" Type="http://schemas.openxmlformats.org/officeDocument/2006/relationships/image" Target="../media/image13.emf"/><Relationship Id="rId4" Type="http://schemas.openxmlformats.org/officeDocument/2006/relationships/image" Target="../media/image6.emf"/></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Master" Target="../slideMasters/slideMaster1.xml"/><Relationship Id="rId1" Type="http://schemas.openxmlformats.org/officeDocument/2006/relationships/tags" Target="../tags/tag106.xml"/><Relationship Id="rId4" Type="http://schemas.openxmlformats.org/officeDocument/2006/relationships/image" Target="../media/image6.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Master" Target="../slideMasters/slideMaster1.xml"/><Relationship Id="rId1" Type="http://schemas.openxmlformats.org/officeDocument/2006/relationships/tags" Target="../tags/tag107.xml"/><Relationship Id="rId4" Type="http://schemas.openxmlformats.org/officeDocument/2006/relationships/image" Target="../media/image6.emf"/></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Master" Target="../slideMasters/slideMaster1.xml"/><Relationship Id="rId1" Type="http://schemas.openxmlformats.org/officeDocument/2006/relationships/tags" Target="../tags/tag108.xml"/><Relationship Id="rId6" Type="http://schemas.openxmlformats.org/officeDocument/2006/relationships/image" Target="../media/image2.emf"/><Relationship Id="rId5" Type="http://schemas.openxmlformats.org/officeDocument/2006/relationships/image" Target="../media/image4.png"/><Relationship Id="rId4" Type="http://schemas.openxmlformats.org/officeDocument/2006/relationships/image" Target="../media/image3.emf"/></Relationships>
</file>

<file path=ppt/slideLayouts/_rels/slideLayout74.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Master" Target="../slideMasters/slideMaster1.xml"/><Relationship Id="rId1" Type="http://schemas.openxmlformats.org/officeDocument/2006/relationships/tags" Target="../tags/tag109.xml"/><Relationship Id="rId4" Type="http://schemas.openxmlformats.org/officeDocument/2006/relationships/image" Target="../media/image6.emf"/></Relationships>
</file>

<file path=ppt/slideLayouts/_rels/slideLayout7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image" Target="../media/image13.emf"/><Relationship Id="rId5" Type="http://schemas.openxmlformats.org/officeDocument/2006/relationships/image" Target="../media/image1.emf"/><Relationship Id="rId4" Type="http://schemas.openxmlformats.org/officeDocument/2006/relationships/oleObject" Target="../embeddings/oleObject76.bin"/></Relationships>
</file>

<file path=ppt/slideLayouts/_rels/slideLayout76.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Master" Target="../slideMasters/slideMaster1.xml"/><Relationship Id="rId1" Type="http://schemas.openxmlformats.org/officeDocument/2006/relationships/tags" Target="../tags/tag112.xml"/><Relationship Id="rId5" Type="http://schemas.openxmlformats.org/officeDocument/2006/relationships/image" Target="../media/image13.emf"/><Relationship Id="rId4" Type="http://schemas.openxmlformats.org/officeDocument/2006/relationships/image" Target="../media/image1.emf"/></Relationships>
</file>

<file path=ppt/slideLayouts/_rels/slideLayout77.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Master" Target="../slideMasters/slideMaster1.xml"/><Relationship Id="rId1" Type="http://schemas.openxmlformats.org/officeDocument/2006/relationships/tags" Target="../tags/tag113.xml"/><Relationship Id="rId5" Type="http://schemas.openxmlformats.org/officeDocument/2006/relationships/image" Target="../media/image13.emf"/><Relationship Id="rId4" Type="http://schemas.openxmlformats.org/officeDocument/2006/relationships/image" Target="../media/image1.emf"/></Relationships>
</file>

<file path=ppt/slideLayouts/_rels/slideLayout78.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slideMaster" Target="../slideMasters/slideMaster1.xml"/><Relationship Id="rId1" Type="http://schemas.openxmlformats.org/officeDocument/2006/relationships/tags" Target="../tags/tag114.xml"/><Relationship Id="rId5" Type="http://schemas.openxmlformats.org/officeDocument/2006/relationships/image" Target="../media/image13.emf"/><Relationship Id="rId4" Type="http://schemas.openxmlformats.org/officeDocument/2006/relationships/image" Target="../media/image1.emf"/></Relationships>
</file>

<file path=ppt/slideLayouts/_rels/slideLayout7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6.xml"/><Relationship Id="rId1" Type="http://schemas.openxmlformats.org/officeDocument/2006/relationships/tags" Target="../tags/tag115.xml"/><Relationship Id="rId5" Type="http://schemas.openxmlformats.org/officeDocument/2006/relationships/image" Target="../media/image1.emf"/><Relationship Id="rId4" Type="http://schemas.openxmlformats.org/officeDocument/2006/relationships/oleObject" Target="../embeddings/oleObject80.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2.emf"/><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9.jpeg"/><Relationship Id="rId5" Type="http://schemas.openxmlformats.org/officeDocument/2006/relationships/image" Target="../media/image7.emf"/><Relationship Id="rId4" Type="http://schemas.openxmlformats.org/officeDocument/2006/relationships/oleObject" Target="../embeddings/oleObject9.bin"/></Relationships>
</file>

<file path=ppt/slideLayouts/_rels/slideLayout80.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Master" Target="../slideMasters/slideMaster1.xml"/><Relationship Id="rId1" Type="http://schemas.openxmlformats.org/officeDocument/2006/relationships/tags" Target="../tags/tag117.xml"/><Relationship Id="rId4" Type="http://schemas.openxmlformats.org/officeDocument/2006/relationships/image" Target="../media/image1.emf"/></Relationships>
</file>

<file path=ppt/slideLayouts/_rels/slideLayout81.xml.rels><?xml version="1.0" encoding="UTF-8" standalone="yes"?>
<Relationships xmlns="http://schemas.openxmlformats.org/package/2006/relationships"><Relationship Id="rId3" Type="http://schemas.openxmlformats.org/officeDocument/2006/relationships/oleObject" Target="../embeddings/oleObject82.bin"/><Relationship Id="rId2" Type="http://schemas.openxmlformats.org/officeDocument/2006/relationships/slideMaster" Target="../slideMasters/slideMaster1.xml"/><Relationship Id="rId1" Type="http://schemas.openxmlformats.org/officeDocument/2006/relationships/tags" Target="../tags/tag118.xml"/><Relationship Id="rId4" Type="http://schemas.openxmlformats.org/officeDocument/2006/relationships/image" Target="../media/image1.emf"/></Relationships>
</file>

<file path=ppt/slideLayouts/_rels/slideLayout82.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Master" Target="../slideMasters/slideMaster1.xml"/><Relationship Id="rId1" Type="http://schemas.openxmlformats.org/officeDocument/2006/relationships/tags" Target="../tags/tag119.xml"/><Relationship Id="rId5" Type="http://schemas.openxmlformats.org/officeDocument/2006/relationships/image" Target="../media/image13.emf"/><Relationship Id="rId4" Type="http://schemas.openxmlformats.org/officeDocument/2006/relationships/image" Target="../media/image1.emf"/></Relationships>
</file>

<file path=ppt/slideLayouts/_rels/slideLayout83.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Master" Target="../slideMasters/slideMaster1.xml"/><Relationship Id="rId1" Type="http://schemas.openxmlformats.org/officeDocument/2006/relationships/tags" Target="../tags/tag120.xml"/><Relationship Id="rId5" Type="http://schemas.openxmlformats.org/officeDocument/2006/relationships/image" Target="../media/image2.emf"/><Relationship Id="rId4" Type="http://schemas.openxmlformats.org/officeDocument/2006/relationships/image" Target="../media/image1.emf"/></Relationships>
</file>

<file path=ppt/slideLayouts/_rels/slideLayout84.xml.rels><?xml version="1.0" encoding="UTF-8" standalone="yes"?>
<Relationships xmlns="http://schemas.openxmlformats.org/package/2006/relationships"><Relationship Id="rId3" Type="http://schemas.openxmlformats.org/officeDocument/2006/relationships/oleObject" Target="../embeddings/oleObject85.bin"/><Relationship Id="rId2" Type="http://schemas.openxmlformats.org/officeDocument/2006/relationships/slideMaster" Target="../slideMasters/slideMaster1.xml"/><Relationship Id="rId1" Type="http://schemas.openxmlformats.org/officeDocument/2006/relationships/tags" Target="../tags/tag121.xml"/><Relationship Id="rId4" Type="http://schemas.openxmlformats.org/officeDocument/2006/relationships/image" Target="../media/image15.emf"/></Relationships>
</file>

<file path=ppt/slideLayouts/_rels/slideLayout85.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Master" Target="../slideMasters/slideMaster1.xml"/><Relationship Id="rId1" Type="http://schemas.openxmlformats.org/officeDocument/2006/relationships/tags" Target="../tags/tag122.xml"/><Relationship Id="rId4" Type="http://schemas.openxmlformats.org/officeDocument/2006/relationships/image" Target="../media/image15.emf"/></Relationships>
</file>

<file path=ppt/slideLayouts/_rels/slideLayout86.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Master" Target="../slideMasters/slideMaster1.xml"/><Relationship Id="rId1" Type="http://schemas.openxmlformats.org/officeDocument/2006/relationships/tags" Target="../tags/tag123.xml"/><Relationship Id="rId4" Type="http://schemas.openxmlformats.org/officeDocument/2006/relationships/image" Target="../media/image15.emf"/></Relationships>
</file>

<file path=ppt/slideLayouts/_rels/slideLayout87.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Master" Target="../slideMasters/slideMaster1.xml"/><Relationship Id="rId1" Type="http://schemas.openxmlformats.org/officeDocument/2006/relationships/tags" Target="../tags/tag124.xml"/><Relationship Id="rId4" Type="http://schemas.openxmlformats.org/officeDocument/2006/relationships/image" Target="../media/image15.emf"/></Relationships>
</file>

<file path=ppt/slideLayouts/_rels/slideLayout88.xml.rels><?xml version="1.0" encoding="UTF-8" standalone="yes"?>
<Relationships xmlns="http://schemas.openxmlformats.org/package/2006/relationships"><Relationship Id="rId3" Type="http://schemas.openxmlformats.org/officeDocument/2006/relationships/oleObject" Target="../embeddings/oleObject89.bin"/><Relationship Id="rId2" Type="http://schemas.openxmlformats.org/officeDocument/2006/relationships/slideMaster" Target="../slideMasters/slideMaster1.xml"/><Relationship Id="rId1" Type="http://schemas.openxmlformats.org/officeDocument/2006/relationships/tags" Target="../tags/tag125.xml"/><Relationship Id="rId4" Type="http://schemas.openxmlformats.org/officeDocument/2006/relationships/image" Target="../media/image15.emf"/></Relationships>
</file>

<file path=ppt/slideLayouts/_rels/slideLayout89.xml.rels><?xml version="1.0" encoding="UTF-8" standalone="yes"?>
<Relationships xmlns="http://schemas.openxmlformats.org/package/2006/relationships"><Relationship Id="rId3" Type="http://schemas.openxmlformats.org/officeDocument/2006/relationships/oleObject" Target="../embeddings/oleObject90.bin"/><Relationship Id="rId2" Type="http://schemas.openxmlformats.org/officeDocument/2006/relationships/slideMaster" Target="../slideMasters/slideMaster1.xml"/><Relationship Id="rId1" Type="http://schemas.openxmlformats.org/officeDocument/2006/relationships/tags" Target="../tags/tag126.xml"/><Relationship Id="rId4" Type="http://schemas.openxmlformats.org/officeDocument/2006/relationships/image" Target="../media/image15.emf"/></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2.emf"/><Relationship Id="rId5" Type="http://schemas.openxmlformats.org/officeDocument/2006/relationships/image" Target="../media/image6.emf"/><Relationship Id="rId4" Type="http://schemas.openxmlformats.org/officeDocument/2006/relationships/oleObject" Target="../embeddings/oleObject10.bin"/></Relationships>
</file>

<file path=ppt/slideLayouts/_rels/slideLayout90.xml.rels><?xml version="1.0" encoding="UTF-8" standalone="yes"?>
<Relationships xmlns="http://schemas.openxmlformats.org/package/2006/relationships"><Relationship Id="rId3" Type="http://schemas.openxmlformats.org/officeDocument/2006/relationships/oleObject" Target="../embeddings/oleObject91.bin"/><Relationship Id="rId2" Type="http://schemas.openxmlformats.org/officeDocument/2006/relationships/slideMaster" Target="../slideMasters/slideMaster1.xml"/><Relationship Id="rId1" Type="http://schemas.openxmlformats.org/officeDocument/2006/relationships/tags" Target="../tags/tag127.xml"/><Relationship Id="rId4" Type="http://schemas.openxmlformats.org/officeDocument/2006/relationships/image" Target="../media/image15.emf"/></Relationships>
</file>

<file path=ppt/slideLayouts/_rels/slideLayout91.xml.rels><?xml version="1.0" encoding="UTF-8" standalone="yes"?>
<Relationships xmlns="http://schemas.openxmlformats.org/package/2006/relationships"><Relationship Id="rId3" Type="http://schemas.openxmlformats.org/officeDocument/2006/relationships/oleObject" Target="../embeddings/oleObject92.bin"/><Relationship Id="rId2" Type="http://schemas.openxmlformats.org/officeDocument/2006/relationships/slideMaster" Target="../slideMasters/slideMaster1.xml"/><Relationship Id="rId1" Type="http://schemas.openxmlformats.org/officeDocument/2006/relationships/tags" Target="../tags/tag128.xml"/><Relationship Id="rId4" Type="http://schemas.openxmlformats.org/officeDocument/2006/relationships/image" Target="../media/image15.emf"/></Relationships>
</file>

<file path=ppt/slideLayouts/_rels/slideLayout92.xml.rels><?xml version="1.0" encoding="UTF-8" standalone="yes"?>
<Relationships xmlns="http://schemas.openxmlformats.org/package/2006/relationships"><Relationship Id="rId3" Type="http://schemas.openxmlformats.org/officeDocument/2006/relationships/oleObject" Target="../embeddings/oleObject93.bin"/><Relationship Id="rId2" Type="http://schemas.openxmlformats.org/officeDocument/2006/relationships/slideMaster" Target="../slideMasters/slideMaster1.xml"/><Relationship Id="rId1" Type="http://schemas.openxmlformats.org/officeDocument/2006/relationships/tags" Target="../tags/tag129.xml"/><Relationship Id="rId4" Type="http://schemas.openxmlformats.org/officeDocument/2006/relationships/image" Target="../media/image15.emf"/></Relationships>
</file>

<file path=ppt/slideLayouts/_rels/slideLayout93.xml.rels><?xml version="1.0" encoding="UTF-8" standalone="yes"?>
<Relationships xmlns="http://schemas.openxmlformats.org/package/2006/relationships"><Relationship Id="rId3" Type="http://schemas.openxmlformats.org/officeDocument/2006/relationships/oleObject" Target="../embeddings/oleObject94.bin"/><Relationship Id="rId2" Type="http://schemas.openxmlformats.org/officeDocument/2006/relationships/slideMaster" Target="../slideMasters/slideMaster1.xml"/><Relationship Id="rId1" Type="http://schemas.openxmlformats.org/officeDocument/2006/relationships/tags" Target="../tags/tag130.xml"/><Relationship Id="rId4" Type="http://schemas.openxmlformats.org/officeDocument/2006/relationships/image" Target="../media/image15.emf"/></Relationships>
</file>

<file path=ppt/slideLayouts/_rels/slideLayout94.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slideMaster" Target="../slideMasters/slideMaster1.xml"/><Relationship Id="rId1" Type="http://schemas.openxmlformats.org/officeDocument/2006/relationships/tags" Target="../tags/tag131.xml"/><Relationship Id="rId4" Type="http://schemas.openxmlformats.org/officeDocument/2006/relationships/image" Target="../media/image15.emf"/></Relationships>
</file>

<file path=ppt/slideLayouts/_rels/slideLayout95.xml.rels><?xml version="1.0" encoding="UTF-8" standalone="yes"?>
<Relationships xmlns="http://schemas.openxmlformats.org/package/2006/relationships"><Relationship Id="rId3" Type="http://schemas.openxmlformats.org/officeDocument/2006/relationships/oleObject" Target="../embeddings/oleObject96.bin"/><Relationship Id="rId2" Type="http://schemas.openxmlformats.org/officeDocument/2006/relationships/slideMaster" Target="../slideMasters/slideMaster1.xml"/><Relationship Id="rId1" Type="http://schemas.openxmlformats.org/officeDocument/2006/relationships/tags" Target="../tags/tag132.xml"/><Relationship Id="rId4" Type="http://schemas.openxmlformats.org/officeDocument/2006/relationships/image" Target="../media/image15.emf"/></Relationships>
</file>

<file path=ppt/slideLayouts/_rels/slideLayout96.xml.rels><?xml version="1.0" encoding="UTF-8" standalone="yes"?>
<Relationships xmlns="http://schemas.openxmlformats.org/package/2006/relationships"><Relationship Id="rId3" Type="http://schemas.openxmlformats.org/officeDocument/2006/relationships/oleObject" Target="../embeddings/oleObject97.bin"/><Relationship Id="rId2" Type="http://schemas.openxmlformats.org/officeDocument/2006/relationships/slideMaster" Target="../slideMasters/slideMaster1.xml"/><Relationship Id="rId1" Type="http://schemas.openxmlformats.org/officeDocument/2006/relationships/tags" Target="../tags/tag133.xml"/><Relationship Id="rId4" Type="http://schemas.openxmlformats.org/officeDocument/2006/relationships/image" Target="../media/image15.emf"/></Relationships>
</file>

<file path=ppt/slideLayouts/_rels/slideLayout97.xml.rels><?xml version="1.0" encoding="UTF-8" standalone="yes"?>
<Relationships xmlns="http://schemas.openxmlformats.org/package/2006/relationships"><Relationship Id="rId3" Type="http://schemas.openxmlformats.org/officeDocument/2006/relationships/oleObject" Target="../embeddings/oleObject98.bin"/><Relationship Id="rId2" Type="http://schemas.openxmlformats.org/officeDocument/2006/relationships/slideMaster" Target="../slideMasters/slideMaster1.xml"/><Relationship Id="rId1" Type="http://schemas.openxmlformats.org/officeDocument/2006/relationships/tags" Target="../tags/tag134.xml"/><Relationship Id="rId4" Type="http://schemas.openxmlformats.org/officeDocument/2006/relationships/image" Target="../media/image15.emf"/></Relationships>
</file>

<file path=ppt/slideLayouts/_rels/slideLayout98.xml.rels><?xml version="1.0" encoding="UTF-8" standalone="yes"?>
<Relationships xmlns="http://schemas.openxmlformats.org/package/2006/relationships"><Relationship Id="rId3" Type="http://schemas.openxmlformats.org/officeDocument/2006/relationships/oleObject" Target="../embeddings/oleObject99.bin"/><Relationship Id="rId2" Type="http://schemas.openxmlformats.org/officeDocument/2006/relationships/slideMaster" Target="../slideMasters/slideMaster1.xml"/><Relationship Id="rId1" Type="http://schemas.openxmlformats.org/officeDocument/2006/relationships/tags" Target="../tags/tag135.xml"/><Relationship Id="rId4" Type="http://schemas.openxmlformats.org/officeDocument/2006/relationships/image" Target="../media/image15.emf"/></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Master" Target="../slideMasters/slideMaster2.xml"/><Relationship Id="rId1" Type="http://schemas.openxmlformats.org/officeDocument/2006/relationships/tags" Target="../tags/tag13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24739772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4" name="Object 3"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2" name="Text Placeholder 6"/>
          <p:cNvSpPr>
            <a:spLocks noGrp="1"/>
          </p:cNvSpPr>
          <p:nvPr>
            <p:ph type="body" sz="quarter" idx="12"/>
          </p:nvPr>
        </p:nvSpPr>
        <p:spPr bwMode="black">
          <a:xfrm>
            <a:off x="448173" y="4974336"/>
            <a:ext cx="4234775" cy="438150"/>
          </a:xfrm>
          <a:prstGeom prst="rect">
            <a:avLst/>
          </a:prstGeom>
          <a:noFill/>
        </p:spPr>
        <p:txBody>
          <a:bodyPr vert="horz" wrap="square" lIns="0" tIns="0" rIns="0" bIns="0" anchor="t" anchorCtr="0">
            <a:noAutofit/>
          </a:bodyPr>
          <a:lstStyle>
            <a:lvl1pPr marL="0" indent="0" algn="l">
              <a:lnSpc>
                <a:spcPct val="90000"/>
              </a:lnSpc>
              <a:spcBef>
                <a:spcPts val="300"/>
              </a:spcBef>
              <a:spcAft>
                <a:spcPts val="0"/>
              </a:spcAft>
              <a:buNone/>
              <a:defRPr sz="1200" b="0" i="0" u="none" kern="1200" cap="none" spc="0" baseline="0">
                <a:solidFill>
                  <a:schemeClr val="tx1">
                    <a:lumMod val="100000"/>
                  </a:schemeClr>
                </a:solidFill>
                <a:latin typeface="+mn-lt"/>
                <a:ea typeface="+mn-ea"/>
                <a:cs typeface="+mn-cs"/>
                <a:sym typeface="+mn-lt"/>
              </a:defRPr>
            </a:lvl1pPr>
            <a:lvl2pPr algn="ctr">
              <a:buNone/>
              <a:defRPr/>
            </a:lvl2pPr>
            <a:lvl3pPr marL="0" indent="0" algn="ctr">
              <a:buNone/>
              <a:defRPr/>
            </a:lvl3pPr>
            <a:lvl4pPr marL="228531" indent="0" algn="ctr">
              <a:buNone/>
              <a:defRPr/>
            </a:lvl4pPr>
            <a:lvl5pPr marL="457063" indent="0" algn="ctr">
              <a:buNone/>
              <a:defRPr/>
            </a:lvl5pPr>
          </a:lstStyle>
          <a:p>
            <a:pPr lvl="0"/>
            <a:r>
              <a:rPr lang="en-US" dirty="0"/>
              <a:t>Click to edit Master text styles</a:t>
            </a:r>
          </a:p>
        </p:txBody>
      </p:sp>
      <p:sp>
        <p:nvSpPr>
          <p:cNvPr id="26" name="Subtitle 2"/>
          <p:cNvSpPr>
            <a:spLocks noGrp="1"/>
          </p:cNvSpPr>
          <p:nvPr>
            <p:ph type="subTitle" idx="1" hasCustomPrompt="1"/>
          </p:nvPr>
        </p:nvSpPr>
        <p:spPr bwMode="white">
          <a:xfrm>
            <a:off x="448173" y="3849624"/>
            <a:ext cx="4234775" cy="905256"/>
          </a:xfrm>
          <a:prstGeom prst="rect">
            <a:avLst/>
          </a:prstGeom>
        </p:spPr>
        <p:txBody>
          <a:bodyPr vert="horz" wrap="square" lIns="0" tIns="0" rIns="0" bIns="0" anchor="b" anchorCtr="0">
            <a:noAutofit/>
          </a:bodyPr>
          <a:lstStyle>
            <a:lvl1pPr marL="0" indent="0" algn="l">
              <a:lnSpc>
                <a:spcPct val="90000"/>
              </a:lnSpc>
              <a:spcBef>
                <a:spcPts val="600"/>
              </a:spcBef>
              <a:spcAft>
                <a:spcPts val="0"/>
              </a:spcAft>
              <a:buNone/>
              <a:defRPr sz="1800" b="0" i="0" u="none" kern="1200" spc="0" baseline="0">
                <a:solidFill>
                  <a:schemeClr val="tx1">
                    <a:lumMod val="100000"/>
                  </a:schemeClr>
                </a:solidFill>
                <a:latin typeface="+mn-lt"/>
                <a:ea typeface="+mn-ea"/>
                <a:cs typeface="+mn-cs"/>
                <a:sym typeface="+mn-lt"/>
              </a:defRPr>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pPr lvl="0"/>
            <a:r>
              <a:rPr lang="en-US" dirty="0"/>
              <a:t>Click to edit Master text styles</a:t>
            </a:r>
          </a:p>
        </p:txBody>
      </p:sp>
      <p:sp>
        <p:nvSpPr>
          <p:cNvPr id="27" name="Title 1"/>
          <p:cNvSpPr>
            <a:spLocks noGrp="1"/>
          </p:cNvSpPr>
          <p:nvPr>
            <p:ph type="ctrTitle"/>
          </p:nvPr>
        </p:nvSpPr>
        <p:spPr bwMode="ltGray">
          <a:xfrm>
            <a:off x="448173" y="923544"/>
            <a:ext cx="4234775" cy="1901952"/>
          </a:xfrm>
          <a:prstGeom prst="rect">
            <a:avLst/>
          </a:prstGeom>
        </p:spPr>
        <p:txBody>
          <a:bodyPr vert="horz" wrap="square" lIns="0" tIns="0" rIns="0" bIns="0" anchor="t" anchorCtr="0">
            <a:noAutofit/>
          </a:bodyPr>
          <a:lstStyle>
            <a:lvl1pPr marL="0" indent="0" algn="l">
              <a:lnSpc>
                <a:spcPct val="85000"/>
              </a:lnSpc>
              <a:spcBef>
                <a:spcPts val="0"/>
              </a:spcBef>
              <a:spcAft>
                <a:spcPts val="0"/>
              </a:spcAft>
              <a:defRPr sz="3400" b="0" i="0" u="none" kern="1200" spc="0" baseline="0">
                <a:solidFill>
                  <a:schemeClr val="tx1">
                    <a:lumMod val="100000"/>
                  </a:schemeClr>
                </a:solidFill>
                <a:latin typeface="+mj-lt"/>
                <a:ea typeface="+mj-ea"/>
                <a:cs typeface="+mj-cs"/>
                <a:sym typeface="+mj-lt"/>
              </a:defRPr>
            </a:lvl1pPr>
          </a:lstStyle>
          <a:p>
            <a:pPr lvl="0"/>
            <a:r>
              <a:rPr lang="en-US" dirty="0"/>
              <a:t>Click to edit Master title style</a:t>
            </a:r>
          </a:p>
        </p:txBody>
      </p:sp>
      <p:pic>
        <p:nvPicPr>
          <p:cNvPr id="31" name="Picture 30">
            <a:extLst>
              <a:ext uri="{FF2B5EF4-FFF2-40B4-BE49-F238E27FC236}">
                <a16:creationId xmlns:a16="http://schemas.microsoft.com/office/drawing/2014/main" id="{DB8FED64-3BB8-484C-8BD5-37A7E35EE658}"/>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b="4849"/>
          <a:stretch/>
        </p:blipFill>
        <p:spPr bwMode="gray">
          <a:xfrm>
            <a:off x="4831870" y="-10346"/>
            <a:ext cx="7360131" cy="6735001"/>
          </a:xfrm>
          <a:prstGeom prst="rect">
            <a:avLst/>
          </a:prstGeom>
        </p:spPr>
      </p:pic>
      <p:sp>
        <p:nvSpPr>
          <p:cNvPr id="32" name="Google Shape;49;p7">
            <a:extLst>
              <a:ext uri="{FF2B5EF4-FFF2-40B4-BE49-F238E27FC236}">
                <a16:creationId xmlns:a16="http://schemas.microsoft.com/office/drawing/2014/main" id="{972AF1E1-4DEE-45E1-A887-A37A5EFD6CD8}"/>
              </a:ext>
            </a:extLst>
          </p:cNvPr>
          <p:cNvSpPr/>
          <p:nvPr userDrawn="1"/>
        </p:nvSpPr>
        <p:spPr bwMode="gray">
          <a:xfrm>
            <a:off x="1" y="6216149"/>
            <a:ext cx="12192000" cy="641784"/>
          </a:xfrm>
          <a:prstGeom prst="rect">
            <a:avLst/>
          </a:prstGeom>
          <a:solidFill>
            <a:schemeClr val="lt1"/>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29" name="TextBox 28">
            <a:extLst>
              <a:ext uri="{FF2B5EF4-FFF2-40B4-BE49-F238E27FC236}">
                <a16:creationId xmlns:a16="http://schemas.microsoft.com/office/drawing/2014/main" id="{DD97C106-B98F-420C-81EA-80ACC9415D5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30" name="Google Shape;52;p7">
            <a:extLst>
              <a:ext uri="{FF2B5EF4-FFF2-40B4-BE49-F238E27FC236}">
                <a16:creationId xmlns:a16="http://schemas.microsoft.com/office/drawing/2014/main" id="{66BE9ED5-5BB5-47F0-A0B7-BD10BB1C9C38}"/>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
        <p:nvSpPr>
          <p:cNvPr id="34" name="Text Placeholder 3">
            <a:extLst>
              <a:ext uri="{FF2B5EF4-FFF2-40B4-BE49-F238E27FC236}">
                <a16:creationId xmlns:a16="http://schemas.microsoft.com/office/drawing/2014/main" id="{1A49650C-9E62-43D7-B561-975C8EBD1722}"/>
              </a:ext>
            </a:extLst>
          </p:cNvPr>
          <p:cNvSpPr txBox="1">
            <a:spLocks/>
          </p:cNvSpPr>
          <p:nvPr userDrawn="1"/>
        </p:nvSpPr>
        <p:spPr bwMode="gray">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latin typeface="+mn-lt"/>
                <a:ea typeface="+mn-ea"/>
                <a:cs typeface="+mn-cs"/>
              </a:rPr>
              <a:t>Breakthroughs that change patients’ lives</a:t>
            </a:r>
          </a:p>
        </p:txBody>
      </p:sp>
      <p:pic>
        <p:nvPicPr>
          <p:cNvPr id="35" name="Google Shape;53;p7">
            <a:extLst>
              <a:ext uri="{FF2B5EF4-FFF2-40B4-BE49-F238E27FC236}">
                <a16:creationId xmlns:a16="http://schemas.microsoft.com/office/drawing/2014/main" id="{6B9FF82E-CAFE-41DF-B53C-4169913D569B}"/>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grpSp>
        <p:nvGrpSpPr>
          <p:cNvPr id="36" name="Group 35">
            <a:extLst>
              <a:ext uri="{FF2B5EF4-FFF2-40B4-BE49-F238E27FC236}">
                <a16:creationId xmlns:a16="http://schemas.microsoft.com/office/drawing/2014/main" id="{FB03B2AA-DD35-4AFD-9D69-6A86C4A4DCDA}"/>
              </a:ext>
            </a:extLst>
          </p:cNvPr>
          <p:cNvGrpSpPr/>
          <p:nvPr userDrawn="1"/>
        </p:nvGrpSpPr>
        <p:grpSpPr bwMode="gray">
          <a:xfrm>
            <a:off x="446915" y="591197"/>
            <a:ext cx="587784" cy="45600"/>
            <a:chOff x="616542" y="591197"/>
            <a:chExt cx="587631" cy="45600"/>
          </a:xfrm>
        </p:grpSpPr>
        <p:sp>
          <p:nvSpPr>
            <p:cNvPr id="37" name="Google Shape;17;p2">
              <a:extLst>
                <a:ext uri="{FF2B5EF4-FFF2-40B4-BE49-F238E27FC236}">
                  <a16:creationId xmlns:a16="http://schemas.microsoft.com/office/drawing/2014/main" id="{C3190B9F-E9E3-4DA9-B3B6-CF7B9A8298E4}"/>
                </a:ext>
              </a:extLst>
            </p:cNvPr>
            <p:cNvSpPr/>
            <p:nvPr userDrawn="1"/>
          </p:nvSpPr>
          <p:spPr bwMode="gray">
            <a:xfrm>
              <a:off x="616542" y="591197"/>
              <a:ext cx="293923" cy="45600"/>
            </a:xfrm>
            <a:prstGeom prst="rect">
              <a:avLst/>
            </a:prstGeom>
            <a:solidFill>
              <a:srgbClr val="0000C9"/>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38" name="Google Shape;18;p2">
              <a:extLst>
                <a:ext uri="{FF2B5EF4-FFF2-40B4-BE49-F238E27FC236}">
                  <a16:creationId xmlns:a16="http://schemas.microsoft.com/office/drawing/2014/main" id="{CF87992A-D2BA-43C8-8DCB-CB3D62E52D47}"/>
                </a:ext>
              </a:extLst>
            </p:cNvPr>
            <p:cNvSpPr/>
            <p:nvPr userDrawn="1"/>
          </p:nvSpPr>
          <p:spPr bwMode="gray">
            <a:xfrm>
              <a:off x="910250" y="591197"/>
              <a:ext cx="293923" cy="45600"/>
            </a:xfrm>
            <a:prstGeom prst="rect">
              <a:avLst/>
            </a:prstGeom>
            <a:solidFill>
              <a:srgbClr val="0095FF"/>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grpSp>
    </p:spTree>
    <p:extLst>
      <p:ext uri="{BB962C8B-B14F-4D97-AF65-F5344CB8AC3E}">
        <p14:creationId xmlns:p14="http://schemas.microsoft.com/office/powerpoint/2010/main" val="39819987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 Styles">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33302074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23" name="Text Placeholder 5"/>
          <p:cNvSpPr>
            <a:spLocks noGrp="1"/>
          </p:cNvSpPr>
          <p:nvPr>
            <p:ph type="body" sz="quarter" idx="16" hasCustomPrompt="1"/>
          </p:nvPr>
        </p:nvSpPr>
        <p:spPr>
          <a:xfrm>
            <a:off x="448108" y="4379977"/>
            <a:ext cx="11295782" cy="634813"/>
          </a:xfrm>
          <a:noFill/>
          <a:extLst>
            <a:ext uri="{909E8E84-426E-40DD-AFC4-6F175D3DCCD1}">
              <a14:hiddenFill xmlns:a14="http://schemas.microsoft.com/office/drawing/2010/main">
                <a:solidFill>
                  <a:schemeClr val="bg1"/>
                </a:solidFill>
              </a14:hiddenFill>
            </a:ext>
          </a:extLst>
        </p:spPr>
        <p:txBody>
          <a:bodyPr lIns="91440" tIns="45720" rIns="91440" bIns="45720" anchor="ctr" anchorCtr="0"/>
          <a:lstStyle>
            <a:lvl1pPr marL="0" indent="0" algn="ctr">
              <a:buFontTx/>
              <a:buNone/>
              <a:defRPr sz="1800" b="1" baseline="0">
                <a:solidFill>
                  <a:schemeClr val="accent1"/>
                </a:solidFill>
              </a:defRPr>
            </a:lvl1pPr>
          </a:lstStyle>
          <a:p>
            <a:pPr lvl="0"/>
            <a:r>
              <a:rPr lang="en-US" dirty="0"/>
              <a:t>Highlight / Takeaway Statement</a:t>
            </a:r>
          </a:p>
        </p:txBody>
      </p:sp>
      <p:sp>
        <p:nvSpPr>
          <p:cNvPr id="6" name="Text Placeholder 5"/>
          <p:cNvSpPr>
            <a:spLocks noGrp="1"/>
          </p:cNvSpPr>
          <p:nvPr>
            <p:ph type="body" sz="quarter" idx="10" hasCustomPrompt="1"/>
          </p:nvPr>
        </p:nvSpPr>
        <p:spPr>
          <a:xfrm>
            <a:off x="448109" y="1801368"/>
            <a:ext cx="3539650" cy="522418"/>
          </a:xfrm>
          <a:solidFill>
            <a:schemeClr val="bg1"/>
          </a:solidFill>
        </p:spPr>
        <p:txBody>
          <a:bodyPr tIns="91440" bIns="45720"/>
          <a:lstStyle>
            <a:lvl1pPr marL="0" indent="0">
              <a:buFontTx/>
              <a:buNone/>
              <a:defRPr sz="1800" b="1">
                <a:solidFill>
                  <a:schemeClr val="accent1"/>
                </a:solidFill>
              </a:defRPr>
            </a:lvl1pPr>
          </a:lstStyle>
          <a:p>
            <a:pPr lvl="0"/>
            <a:r>
              <a:rPr lang="en-US" dirty="0"/>
              <a:t>Header One Text</a:t>
            </a:r>
          </a:p>
        </p:txBody>
      </p:sp>
      <p:sp>
        <p:nvSpPr>
          <p:cNvPr id="20" name="Text Placeholder 19"/>
          <p:cNvSpPr>
            <a:spLocks noGrp="1"/>
          </p:cNvSpPr>
          <p:nvPr>
            <p:ph type="body" sz="quarter" idx="13" hasCustomPrompt="1"/>
          </p:nvPr>
        </p:nvSpPr>
        <p:spPr>
          <a:xfrm>
            <a:off x="448109" y="2368297"/>
            <a:ext cx="3539650" cy="763799"/>
          </a:xfrm>
        </p:spPr>
        <p:txBody>
          <a:bodyPr lIns="45720" tIns="45720" rIns="45720" bIns="45720"/>
          <a:lstStyle>
            <a:lvl1pPr>
              <a:defRPr sz="1600"/>
            </a:lvl1pPr>
          </a:lstStyle>
          <a:p>
            <a:pPr lvl="0"/>
            <a:r>
              <a:rPr lang="en-US" dirty="0"/>
              <a:t>Click to add text</a:t>
            </a:r>
          </a:p>
        </p:txBody>
      </p:sp>
      <p:sp>
        <p:nvSpPr>
          <p:cNvPr id="17" name="Text Placeholder 5"/>
          <p:cNvSpPr>
            <a:spLocks noGrp="1"/>
          </p:cNvSpPr>
          <p:nvPr>
            <p:ph type="body" sz="quarter" idx="11" hasCustomPrompt="1"/>
          </p:nvPr>
        </p:nvSpPr>
        <p:spPr>
          <a:xfrm>
            <a:off x="4326239" y="1801368"/>
            <a:ext cx="3539650" cy="522418"/>
          </a:xfrm>
          <a:solidFill>
            <a:schemeClr val="bg1"/>
          </a:solidFill>
        </p:spPr>
        <p:txBody>
          <a:bodyPr tIns="91440" bIns="45720"/>
          <a:lstStyle>
            <a:lvl1pPr marL="0" indent="0">
              <a:buFontTx/>
              <a:buNone/>
              <a:defRPr sz="1800" b="1">
                <a:solidFill>
                  <a:schemeClr val="accent1"/>
                </a:solidFill>
              </a:defRPr>
            </a:lvl1pPr>
          </a:lstStyle>
          <a:p>
            <a:pPr lvl="0"/>
            <a:r>
              <a:rPr lang="en-US" dirty="0"/>
              <a:t>Header Two Text</a:t>
            </a:r>
          </a:p>
        </p:txBody>
      </p:sp>
      <p:sp>
        <p:nvSpPr>
          <p:cNvPr id="18" name="Text Placeholder 5"/>
          <p:cNvSpPr>
            <a:spLocks noGrp="1"/>
          </p:cNvSpPr>
          <p:nvPr>
            <p:ph type="body" sz="quarter" idx="12" hasCustomPrompt="1"/>
          </p:nvPr>
        </p:nvSpPr>
        <p:spPr>
          <a:xfrm>
            <a:off x="8204304" y="1801368"/>
            <a:ext cx="3539650" cy="522418"/>
          </a:xfrm>
          <a:solidFill>
            <a:schemeClr val="bg1"/>
          </a:solidFill>
        </p:spPr>
        <p:txBody>
          <a:bodyPr tIns="91440" bIns="45720"/>
          <a:lstStyle>
            <a:lvl1pPr marL="0" indent="0">
              <a:buFontTx/>
              <a:buNone/>
              <a:defRPr sz="1800" b="1">
                <a:solidFill>
                  <a:schemeClr val="accent1"/>
                </a:solidFill>
              </a:defRPr>
            </a:lvl1pPr>
          </a:lstStyle>
          <a:p>
            <a:pPr lvl="0"/>
            <a:r>
              <a:rPr lang="en-US" dirty="0"/>
              <a:t>Header Three Text</a:t>
            </a:r>
          </a:p>
        </p:txBody>
      </p:sp>
      <p:sp>
        <p:nvSpPr>
          <p:cNvPr id="21" name="Text Placeholder 19"/>
          <p:cNvSpPr>
            <a:spLocks noGrp="1"/>
          </p:cNvSpPr>
          <p:nvPr>
            <p:ph type="body" sz="quarter" idx="14" hasCustomPrompt="1"/>
          </p:nvPr>
        </p:nvSpPr>
        <p:spPr>
          <a:xfrm>
            <a:off x="4326239" y="2368297"/>
            <a:ext cx="3539650" cy="763799"/>
          </a:xfrm>
        </p:spPr>
        <p:txBody>
          <a:bodyPr lIns="45720" tIns="45720" rIns="45720" bIns="45720"/>
          <a:lstStyle>
            <a:lvl1pPr>
              <a:defRPr sz="1600"/>
            </a:lvl1pPr>
          </a:lstStyle>
          <a:p>
            <a:pPr lvl="0"/>
            <a:r>
              <a:rPr lang="en-US" dirty="0"/>
              <a:t>Click to add text</a:t>
            </a:r>
          </a:p>
        </p:txBody>
      </p:sp>
      <p:sp>
        <p:nvSpPr>
          <p:cNvPr id="22" name="Text Placeholder 19"/>
          <p:cNvSpPr>
            <a:spLocks noGrp="1"/>
          </p:cNvSpPr>
          <p:nvPr>
            <p:ph type="body" sz="quarter" idx="15" hasCustomPrompt="1"/>
          </p:nvPr>
        </p:nvSpPr>
        <p:spPr>
          <a:xfrm>
            <a:off x="8204304" y="2368297"/>
            <a:ext cx="3539650" cy="763799"/>
          </a:xfrm>
        </p:spPr>
        <p:txBody>
          <a:bodyPr lIns="45720" tIns="45720" rIns="45720" bIns="45720"/>
          <a:lstStyle>
            <a:lvl1pPr>
              <a:defRPr sz="1600"/>
            </a:lvl1pPr>
          </a:lstStyle>
          <a:p>
            <a:pPr lvl="0"/>
            <a:r>
              <a:rPr lang="en-US" dirty="0"/>
              <a:t>Click to add text</a:t>
            </a:r>
          </a:p>
        </p:txBody>
      </p:sp>
    </p:spTree>
    <p:extLst>
      <p:ext uri="{BB962C8B-B14F-4D97-AF65-F5344CB8AC3E}">
        <p14:creationId xmlns:p14="http://schemas.microsoft.com/office/powerpoint/2010/main" val="22223958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Summary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E8D26C5-08E5-41FE-B29E-97488D7E9E48}"/>
              </a:ext>
            </a:extLst>
          </p:cNvPr>
          <p:cNvSpPr/>
          <p:nvPr userDrawn="1"/>
        </p:nvSpPr>
        <p:spPr>
          <a:xfrm>
            <a:off x="0" y="0"/>
            <a:ext cx="12192000" cy="39996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a:extLst>
              <a:ext uri="{FF2B5EF4-FFF2-40B4-BE49-F238E27FC236}">
                <a16:creationId xmlns:a16="http://schemas.microsoft.com/office/drawing/2014/main" id="{C7CC126F-985D-411D-B310-AEAABB246149}"/>
              </a:ext>
            </a:extLst>
          </p:cNvPr>
          <p:cNvSpPr>
            <a:spLocks noGrp="1"/>
          </p:cNvSpPr>
          <p:nvPr>
            <p:ph type="title" hasCustomPrompt="1"/>
          </p:nvPr>
        </p:nvSpPr>
        <p:spPr>
          <a:xfrm>
            <a:off x="442085" y="516078"/>
            <a:ext cx="2580894" cy="484405"/>
          </a:xfrm>
          <a:prstGeom prst="rect">
            <a:avLst/>
          </a:prstGeom>
        </p:spPr>
        <p:txBody>
          <a:bodyPr anchor="t">
            <a:noAutofit/>
          </a:bodyPr>
          <a:lstStyle>
            <a:lvl1pPr algn="ctr">
              <a:defRPr sz="2800" b="0">
                <a:solidFill>
                  <a:srgbClr val="002060"/>
                </a:solidFill>
                <a:latin typeface="FS Albert Pro ExtraBold" panose="02000503050000020004" pitchFamily="50" charset="0"/>
              </a:defRPr>
            </a:lvl1pPr>
          </a:lstStyle>
          <a:p>
            <a:r>
              <a:rPr lang="en-US"/>
              <a:t>Course Outline</a:t>
            </a:r>
            <a:br>
              <a:rPr lang="en-US"/>
            </a:br>
            <a:endParaRPr lang="en-US"/>
          </a:p>
        </p:txBody>
      </p:sp>
      <p:grpSp>
        <p:nvGrpSpPr>
          <p:cNvPr id="3" name="Group 2">
            <a:extLst>
              <a:ext uri="{FF2B5EF4-FFF2-40B4-BE49-F238E27FC236}">
                <a16:creationId xmlns:a16="http://schemas.microsoft.com/office/drawing/2014/main" id="{5DB9EAA9-45CA-467A-B184-87945C7C5AED}"/>
              </a:ext>
            </a:extLst>
          </p:cNvPr>
          <p:cNvGrpSpPr/>
          <p:nvPr userDrawn="1"/>
        </p:nvGrpSpPr>
        <p:grpSpPr>
          <a:xfrm>
            <a:off x="483029" y="959538"/>
            <a:ext cx="2499008" cy="92572"/>
            <a:chOff x="388961" y="1681717"/>
            <a:chExt cx="8857398" cy="124309"/>
          </a:xfrm>
        </p:grpSpPr>
        <p:sp>
          <p:nvSpPr>
            <p:cNvPr id="4" name="Rectangle 3">
              <a:extLst>
                <a:ext uri="{FF2B5EF4-FFF2-40B4-BE49-F238E27FC236}">
                  <a16:creationId xmlns:a16="http://schemas.microsoft.com/office/drawing/2014/main" id="{934182D6-0478-4B0B-866B-AAC27B82635D}"/>
                </a:ext>
              </a:extLst>
            </p:cNvPr>
            <p:cNvSpPr/>
            <p:nvPr userDrawn="1"/>
          </p:nvSpPr>
          <p:spPr>
            <a:xfrm>
              <a:off x="388961" y="1681717"/>
              <a:ext cx="4428699" cy="124309"/>
            </a:xfrm>
            <a:prstGeom prst="rect">
              <a:avLst/>
            </a:prstGeom>
            <a:solidFill>
              <a:srgbClr val="009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2B9EB84A-2A54-488B-9528-923A2A0CFBCF}"/>
                </a:ext>
              </a:extLst>
            </p:cNvPr>
            <p:cNvSpPr/>
            <p:nvPr userDrawn="1"/>
          </p:nvSpPr>
          <p:spPr>
            <a:xfrm>
              <a:off x="4817660" y="1681717"/>
              <a:ext cx="4428699" cy="124309"/>
            </a:xfrm>
            <a:prstGeom prst="rect">
              <a:avLst/>
            </a:prstGeom>
            <a:solidFill>
              <a:srgbClr val="003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ustDataLst>
      <p:tags r:id="rId1"/>
    </p:custDataLst>
    <p:extLst>
      <p:ext uri="{BB962C8B-B14F-4D97-AF65-F5344CB8AC3E}">
        <p14:creationId xmlns:p14="http://schemas.microsoft.com/office/powerpoint/2010/main" val="11895133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C301EA1-58AF-4804-98CE-35062922F7E7}"/>
              </a:ext>
            </a:extLst>
          </p:cNvPr>
          <p:cNvSpPr/>
          <p:nvPr userDrawn="1"/>
        </p:nvSpPr>
        <p:spPr>
          <a:xfrm>
            <a:off x="0" y="825334"/>
            <a:ext cx="12192000" cy="3174339"/>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 Placeholder 30">
            <a:extLst>
              <a:ext uri="{FF2B5EF4-FFF2-40B4-BE49-F238E27FC236}">
                <a16:creationId xmlns:a16="http://schemas.microsoft.com/office/drawing/2014/main" id="{4C3F2B40-F3D2-4868-B7B4-D6E7E7B74475}"/>
              </a:ext>
            </a:extLst>
          </p:cNvPr>
          <p:cNvSpPr>
            <a:spLocks noGrp="1"/>
          </p:cNvSpPr>
          <p:nvPr>
            <p:ph type="body" sz="quarter" idx="18" hasCustomPrompt="1"/>
          </p:nvPr>
        </p:nvSpPr>
        <p:spPr>
          <a:xfrm>
            <a:off x="466404" y="1578386"/>
            <a:ext cx="8554855" cy="601662"/>
          </a:xfrm>
          <a:prstGeom prst="rect">
            <a:avLst/>
          </a:prstGeom>
        </p:spPr>
        <p:txBody>
          <a:bodyPr/>
          <a:lstStyle>
            <a:lvl1pPr marL="0" indent="0" algn="l">
              <a:lnSpc>
                <a:spcPct val="100000"/>
              </a:lnSpc>
              <a:spcBef>
                <a:spcPts val="0"/>
              </a:spcBef>
              <a:buNone/>
              <a:defRPr sz="4000" b="1">
                <a:solidFill>
                  <a:srgbClr val="000484"/>
                </a:solidFill>
              </a:defRPr>
            </a:lvl1pPr>
            <a:lvl2pPr>
              <a:defRPr sz="1400" b="1">
                <a:solidFill>
                  <a:schemeClr val="tx1">
                    <a:lumMod val="65000"/>
                    <a:lumOff val="35000"/>
                  </a:schemeClr>
                </a:solidFill>
              </a:defRPr>
            </a:lvl2pPr>
            <a:lvl3pPr>
              <a:defRPr sz="1400" b="1">
                <a:solidFill>
                  <a:schemeClr val="tx1">
                    <a:lumMod val="65000"/>
                    <a:lumOff val="35000"/>
                  </a:schemeClr>
                </a:solidFill>
              </a:defRPr>
            </a:lvl3pPr>
            <a:lvl4pPr>
              <a:defRPr sz="1400" b="1">
                <a:solidFill>
                  <a:schemeClr val="tx1">
                    <a:lumMod val="65000"/>
                    <a:lumOff val="35000"/>
                  </a:schemeClr>
                </a:solidFill>
              </a:defRPr>
            </a:lvl4pPr>
            <a:lvl5pPr>
              <a:defRPr sz="1400" b="1">
                <a:solidFill>
                  <a:schemeClr val="tx1">
                    <a:lumMod val="65000"/>
                    <a:lumOff val="35000"/>
                  </a:schemeClr>
                </a:solidFill>
              </a:defRPr>
            </a:lvl5pPr>
          </a:lstStyle>
          <a:p>
            <a:pPr lvl="0"/>
            <a:r>
              <a:rPr lang="en-US"/>
              <a:t>Section #: Section Name</a:t>
            </a:r>
          </a:p>
        </p:txBody>
      </p:sp>
      <p:sp>
        <p:nvSpPr>
          <p:cNvPr id="12" name="Rectangle 11">
            <a:extLst>
              <a:ext uri="{FF2B5EF4-FFF2-40B4-BE49-F238E27FC236}">
                <a16:creationId xmlns:a16="http://schemas.microsoft.com/office/drawing/2014/main" id="{6720148D-5041-4C7B-A232-034D1BD857C0}"/>
              </a:ext>
            </a:extLst>
          </p:cNvPr>
          <p:cNvSpPr/>
          <p:nvPr userDrawn="1"/>
        </p:nvSpPr>
        <p:spPr>
          <a:xfrm>
            <a:off x="0" y="2375549"/>
            <a:ext cx="12192000" cy="2835232"/>
          </a:xfrm>
          <a:prstGeom prst="rect">
            <a:avLst/>
          </a:prstGeom>
          <a:solidFill>
            <a:srgbClr val="E6F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EC23B81F-2F1A-44B3-9C0F-DC68D5C15DA5}"/>
              </a:ext>
            </a:extLst>
          </p:cNvPr>
          <p:cNvSpPr/>
          <p:nvPr userDrawn="1"/>
        </p:nvSpPr>
        <p:spPr>
          <a:xfrm>
            <a:off x="0" y="2367560"/>
            <a:ext cx="12192000" cy="124333"/>
          </a:xfrm>
          <a:prstGeom prst="rect">
            <a:avLst/>
          </a:prstGeom>
          <a:solidFill>
            <a:srgbClr val="000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70C0"/>
              </a:solidFill>
            </a:endParaRPr>
          </a:p>
        </p:txBody>
      </p:sp>
      <p:sp>
        <p:nvSpPr>
          <p:cNvPr id="14" name="Text Placeholder 8">
            <a:extLst>
              <a:ext uri="{FF2B5EF4-FFF2-40B4-BE49-F238E27FC236}">
                <a16:creationId xmlns:a16="http://schemas.microsoft.com/office/drawing/2014/main" id="{04A289A4-43DC-45C1-A86D-40CBB38BE80B}"/>
              </a:ext>
            </a:extLst>
          </p:cNvPr>
          <p:cNvSpPr txBox="1">
            <a:spLocks/>
          </p:cNvSpPr>
          <p:nvPr userDrawn="1"/>
        </p:nvSpPr>
        <p:spPr>
          <a:xfrm>
            <a:off x="963495" y="2637010"/>
            <a:ext cx="11101345" cy="229278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509412">
              <a:lnSpc>
                <a:spcPct val="150000"/>
              </a:lnSpc>
              <a:spcBef>
                <a:spcPts val="600"/>
              </a:spcBef>
              <a:spcAft>
                <a:spcPts val="600"/>
              </a:spcAft>
              <a:buNone/>
            </a:pPr>
            <a:r>
              <a:rPr lang="en-US" sz="1400" dirty="0">
                <a:solidFill>
                  <a:prstClr val="black"/>
                </a:solidFill>
                <a:latin typeface="Arial" pitchFamily="34" charset="0"/>
              </a:rPr>
              <a:t>Insert Description </a:t>
            </a:r>
            <a:endParaRPr lang="en-US" sz="1400" b="1" dirty="0"/>
          </a:p>
          <a:p>
            <a:pPr marL="0" indent="0">
              <a:buNone/>
            </a:pPr>
            <a:r>
              <a:rPr lang="en-US" sz="1400" b="1" dirty="0"/>
              <a:t>This section will review:</a:t>
            </a:r>
          </a:p>
          <a:p>
            <a:pPr marL="228600" indent="-112713"/>
            <a:r>
              <a:rPr lang="en-US" sz="1400" b="0" dirty="0"/>
              <a:t>Topic 1</a:t>
            </a:r>
          </a:p>
          <a:p>
            <a:pPr marL="228600" indent="-112713"/>
            <a:r>
              <a:rPr lang="en-US" sz="1400" b="0" dirty="0"/>
              <a:t>Topic 2</a:t>
            </a:r>
          </a:p>
          <a:p>
            <a:pPr marL="228600" indent="-112713"/>
            <a:r>
              <a:rPr lang="en-US" sz="1400" b="0" dirty="0"/>
              <a:t>Topic 3</a:t>
            </a:r>
            <a:br>
              <a:rPr lang="en-US" sz="1400" b="0" dirty="0"/>
            </a:br>
            <a:endParaRPr lang="en-US" sz="1400" b="0" dirty="0"/>
          </a:p>
          <a:p>
            <a:pPr marL="228600" indent="-228600"/>
            <a:endParaRPr lang="en-US" sz="1400" b="1" dirty="0"/>
          </a:p>
        </p:txBody>
      </p:sp>
      <p:sp>
        <p:nvSpPr>
          <p:cNvPr id="8" name="Slide Number Placeholder 2">
            <a:extLst>
              <a:ext uri="{FF2B5EF4-FFF2-40B4-BE49-F238E27FC236}">
                <a16:creationId xmlns:a16="http://schemas.microsoft.com/office/drawing/2014/main" id="{9DBD6ABD-DB91-4D17-A46B-75D3D5F63C5B}"/>
              </a:ext>
            </a:extLst>
          </p:cNvPr>
          <p:cNvSpPr>
            <a:spLocks noGrp="1"/>
          </p:cNvSpPr>
          <p:nvPr>
            <p:ph type="sldNum" sz="quarter" idx="4"/>
          </p:nvPr>
        </p:nvSpPr>
        <p:spPr>
          <a:xfrm>
            <a:off x="11287173" y="6423991"/>
            <a:ext cx="611764" cy="395625"/>
          </a:xfrm>
          <a:prstGeom prst="rect">
            <a:avLst/>
          </a:prstGeom>
        </p:spPr>
        <p:txBody>
          <a:bodyPr anchor="b"/>
          <a:lstStyle>
            <a:lvl1pPr algn="r">
              <a:defRPr sz="1400">
                <a:solidFill>
                  <a:schemeClr val="bg1">
                    <a:lumMod val="75000"/>
                  </a:schemeClr>
                </a:solidFill>
              </a:defRPr>
            </a:lvl1pPr>
          </a:lstStyle>
          <a:p>
            <a:fld id="{CFC32D3A-237C-4ED2-87E0-191E40B7BD31}" type="slidenum">
              <a:rPr lang="en-US" smtClean="0"/>
              <a:pPr/>
              <a:t>‹#›</a:t>
            </a:fld>
            <a:endParaRPr lang="en-US" dirty="0"/>
          </a:p>
        </p:txBody>
      </p:sp>
    </p:spTree>
    <p:custDataLst>
      <p:tags r:id="rId1"/>
    </p:custDataLst>
    <p:extLst>
      <p:ext uri="{BB962C8B-B14F-4D97-AF65-F5344CB8AC3E}">
        <p14:creationId xmlns:p14="http://schemas.microsoft.com/office/powerpoint/2010/main" val="393546010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wo Content Vertical">
    <p:spTree>
      <p:nvGrpSpPr>
        <p:cNvPr id="1" name=""/>
        <p:cNvGrpSpPr/>
        <p:nvPr/>
      </p:nvGrpSpPr>
      <p:grpSpPr>
        <a:xfrm>
          <a:off x="0" y="0"/>
          <a:ext cx="0" cy="0"/>
          <a:chOff x="0" y="0"/>
          <a:chExt cx="0" cy="0"/>
        </a:xfrm>
      </p:grpSpPr>
      <p:sp>
        <p:nvSpPr>
          <p:cNvPr id="24" name="Text Placeholder 2">
            <a:extLst>
              <a:ext uri="{FF2B5EF4-FFF2-40B4-BE49-F238E27FC236}">
                <a16:creationId xmlns:a16="http://schemas.microsoft.com/office/drawing/2014/main" id="{3D226796-3BBB-4EB0-AD50-78D50B2A7F6D}"/>
              </a:ext>
            </a:extLst>
          </p:cNvPr>
          <p:cNvSpPr>
            <a:spLocks noGrp="1"/>
          </p:cNvSpPr>
          <p:nvPr>
            <p:ph type="body" sz="quarter" idx="24" hasCustomPrompt="1"/>
          </p:nvPr>
        </p:nvSpPr>
        <p:spPr>
          <a:xfrm>
            <a:off x="582927" y="1528938"/>
            <a:ext cx="5202237" cy="779462"/>
          </a:xfrm>
          <a:prstGeom prst="rect">
            <a:avLst/>
          </a:prstGeom>
        </p:spPr>
        <p:txBody>
          <a:bodyPr/>
          <a:lstStyle>
            <a:lvl1pPr marL="0" indent="0" algn="l">
              <a:buNone/>
              <a:defRPr sz="1400"/>
            </a:lvl1pPr>
            <a:lvl2pPr marL="457200" indent="0" algn="l">
              <a:buNone/>
              <a:defRPr sz="1400"/>
            </a:lvl2pPr>
            <a:lvl3pPr marL="914400" indent="0" algn="l">
              <a:buNone/>
              <a:defRPr sz="1400"/>
            </a:lvl3pPr>
            <a:lvl4pPr marL="1371600" indent="0" algn="l">
              <a:buNone/>
              <a:defRPr sz="1400"/>
            </a:lvl4pPr>
            <a:lvl5pPr marL="1828800" indent="0" algn="l">
              <a:buNone/>
              <a:defRPr sz="1400"/>
            </a:lvl5pPr>
          </a:lstStyle>
          <a:p>
            <a:pPr lvl="0"/>
            <a:r>
              <a:rPr lang="en-US"/>
              <a:t>Insert Description</a:t>
            </a:r>
          </a:p>
        </p:txBody>
      </p:sp>
      <p:sp>
        <p:nvSpPr>
          <p:cNvPr id="25" name="Text Placeholder 6">
            <a:extLst>
              <a:ext uri="{FF2B5EF4-FFF2-40B4-BE49-F238E27FC236}">
                <a16:creationId xmlns:a16="http://schemas.microsoft.com/office/drawing/2014/main" id="{7C5A5912-F8A7-46C1-A29E-7D881314CCA3}"/>
              </a:ext>
            </a:extLst>
          </p:cNvPr>
          <p:cNvSpPr>
            <a:spLocks noGrp="1"/>
          </p:cNvSpPr>
          <p:nvPr>
            <p:ph type="body" sz="quarter" idx="25" hasCustomPrompt="1"/>
          </p:nvPr>
        </p:nvSpPr>
        <p:spPr>
          <a:xfrm>
            <a:off x="582927" y="1175772"/>
            <a:ext cx="5202237" cy="328571"/>
          </a:xfrm>
          <a:prstGeom prst="rect">
            <a:avLst/>
          </a:prstGeom>
        </p:spPr>
        <p:txBody>
          <a:bodyPr/>
          <a:lstStyle>
            <a:lvl1pPr marL="0" indent="0">
              <a:buNone/>
              <a:defRPr sz="1600" b="1">
                <a:solidFill>
                  <a:srgbClr val="000484"/>
                </a:solidFill>
              </a:defRPr>
            </a:lvl1pPr>
          </a:lstStyle>
          <a:p>
            <a:pPr lvl="0"/>
            <a:r>
              <a:rPr lang="en-US" sz="1600"/>
              <a:t>Click to Edit Heading 2</a:t>
            </a:r>
            <a:endParaRPr lang="en-US"/>
          </a:p>
        </p:txBody>
      </p:sp>
      <p:sp>
        <p:nvSpPr>
          <p:cNvPr id="9" name="Slide Number Placeholder 2">
            <a:extLst>
              <a:ext uri="{FF2B5EF4-FFF2-40B4-BE49-F238E27FC236}">
                <a16:creationId xmlns:a16="http://schemas.microsoft.com/office/drawing/2014/main" id="{8747C67C-761C-432C-A332-279628AA5844}"/>
              </a:ext>
            </a:extLst>
          </p:cNvPr>
          <p:cNvSpPr>
            <a:spLocks noGrp="1"/>
          </p:cNvSpPr>
          <p:nvPr>
            <p:ph type="sldNum" sz="quarter" idx="4"/>
          </p:nvPr>
        </p:nvSpPr>
        <p:spPr>
          <a:xfrm>
            <a:off x="11287173" y="6423991"/>
            <a:ext cx="611764" cy="395625"/>
          </a:xfrm>
          <a:prstGeom prst="rect">
            <a:avLst/>
          </a:prstGeom>
        </p:spPr>
        <p:txBody>
          <a:bodyPr anchor="b"/>
          <a:lstStyle>
            <a:lvl1pPr algn="r">
              <a:defRPr sz="1400">
                <a:solidFill>
                  <a:schemeClr val="bg1">
                    <a:lumMod val="75000"/>
                  </a:schemeClr>
                </a:solidFill>
              </a:defRPr>
            </a:lvl1pPr>
          </a:lstStyle>
          <a:p>
            <a:fld id="{CFC32D3A-237C-4ED2-87E0-191E40B7BD31}" type="slidenum">
              <a:rPr lang="en-US" smtClean="0"/>
              <a:pPr/>
              <a:t>‹#›</a:t>
            </a:fld>
            <a:endParaRPr lang="en-US" dirty="0"/>
          </a:p>
        </p:txBody>
      </p:sp>
    </p:spTree>
    <p:custDataLst>
      <p:tags r:id="rId1"/>
    </p:custDataLst>
    <p:extLst>
      <p:ext uri="{BB962C8B-B14F-4D97-AF65-F5344CB8AC3E}">
        <p14:creationId xmlns:p14="http://schemas.microsoft.com/office/powerpoint/2010/main" val="165934058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Resource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EED2CA-B825-4EC9-AC2C-DC68B98E5F5F}"/>
              </a:ext>
            </a:extLst>
          </p:cNvPr>
          <p:cNvSpPr/>
          <p:nvPr userDrawn="1"/>
        </p:nvSpPr>
        <p:spPr>
          <a:xfrm>
            <a:off x="0" y="0"/>
            <a:ext cx="12192000" cy="6858000"/>
          </a:xfrm>
          <a:prstGeom prst="rect">
            <a:avLst/>
          </a:prstGeom>
          <a:solidFill>
            <a:srgbClr val="0000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Google Shape;16;p2">
            <a:extLst>
              <a:ext uri="{FF2B5EF4-FFF2-40B4-BE49-F238E27FC236}">
                <a16:creationId xmlns:a16="http://schemas.microsoft.com/office/drawing/2014/main" id="{1270C9F1-6B87-4D25-9A73-538B7735D753}"/>
              </a:ext>
            </a:extLst>
          </p:cNvPr>
          <p:cNvSpPr txBox="1">
            <a:spLocks noGrp="1"/>
          </p:cNvSpPr>
          <p:nvPr>
            <p:ph type="title" hasCustomPrompt="1"/>
          </p:nvPr>
        </p:nvSpPr>
        <p:spPr>
          <a:xfrm>
            <a:off x="494936" y="718531"/>
            <a:ext cx="10251600" cy="713600"/>
          </a:xfrm>
          <a:prstGeom prst="rect">
            <a:avLst/>
          </a:prstGeom>
        </p:spPr>
        <p:txBody>
          <a:bodyPr spcFirstLastPara="1" wrap="square" lIns="91425" tIns="91425" rIns="91425" bIns="91425" anchor="t" anchorCtr="0">
            <a:noAutofit/>
          </a:bodyPr>
          <a:lstStyle>
            <a:lvl1pPr lvl="0" algn="l" rtl="0">
              <a:spcBef>
                <a:spcPts val="0"/>
              </a:spcBef>
              <a:spcAft>
                <a:spcPts val="0"/>
              </a:spcAft>
              <a:buClr>
                <a:schemeClr val="dk2"/>
              </a:buClr>
              <a:buSzPts val="2400"/>
              <a:buNone/>
              <a:defRPr sz="3200" b="1">
                <a:solidFill>
                  <a:schemeClr val="bg1"/>
                </a:solidFill>
              </a:defRPr>
            </a:lvl1pPr>
            <a:lvl2pPr lvl="1" rtl="0">
              <a:spcBef>
                <a:spcPts val="0"/>
              </a:spcBef>
              <a:spcAft>
                <a:spcPts val="0"/>
              </a:spcAft>
              <a:buClr>
                <a:schemeClr val="dk2"/>
              </a:buClr>
              <a:buSzPts val="2600"/>
              <a:buNone/>
              <a:defRPr sz="3467">
                <a:solidFill>
                  <a:schemeClr val="dk2"/>
                </a:solidFill>
              </a:defRPr>
            </a:lvl2pPr>
            <a:lvl3pPr lvl="2" rtl="0">
              <a:spcBef>
                <a:spcPts val="0"/>
              </a:spcBef>
              <a:spcAft>
                <a:spcPts val="0"/>
              </a:spcAft>
              <a:buClr>
                <a:schemeClr val="dk2"/>
              </a:buClr>
              <a:buSzPts val="2600"/>
              <a:buNone/>
              <a:defRPr sz="3467">
                <a:solidFill>
                  <a:schemeClr val="dk2"/>
                </a:solidFill>
              </a:defRPr>
            </a:lvl3pPr>
            <a:lvl4pPr lvl="3" rtl="0">
              <a:spcBef>
                <a:spcPts val="0"/>
              </a:spcBef>
              <a:spcAft>
                <a:spcPts val="0"/>
              </a:spcAft>
              <a:buClr>
                <a:schemeClr val="dk2"/>
              </a:buClr>
              <a:buSzPts val="2600"/>
              <a:buNone/>
              <a:defRPr sz="3467">
                <a:solidFill>
                  <a:schemeClr val="dk2"/>
                </a:solidFill>
              </a:defRPr>
            </a:lvl4pPr>
            <a:lvl5pPr lvl="4" rtl="0">
              <a:spcBef>
                <a:spcPts val="0"/>
              </a:spcBef>
              <a:spcAft>
                <a:spcPts val="0"/>
              </a:spcAft>
              <a:buClr>
                <a:schemeClr val="dk2"/>
              </a:buClr>
              <a:buSzPts val="2600"/>
              <a:buNone/>
              <a:defRPr sz="3467">
                <a:solidFill>
                  <a:schemeClr val="dk2"/>
                </a:solidFill>
              </a:defRPr>
            </a:lvl5pPr>
            <a:lvl6pPr lvl="5" rtl="0">
              <a:spcBef>
                <a:spcPts val="0"/>
              </a:spcBef>
              <a:spcAft>
                <a:spcPts val="0"/>
              </a:spcAft>
              <a:buClr>
                <a:schemeClr val="dk2"/>
              </a:buClr>
              <a:buSzPts val="2600"/>
              <a:buNone/>
              <a:defRPr sz="3467">
                <a:solidFill>
                  <a:schemeClr val="dk2"/>
                </a:solidFill>
              </a:defRPr>
            </a:lvl6pPr>
            <a:lvl7pPr lvl="6" rtl="0">
              <a:spcBef>
                <a:spcPts val="0"/>
              </a:spcBef>
              <a:spcAft>
                <a:spcPts val="0"/>
              </a:spcAft>
              <a:buClr>
                <a:schemeClr val="dk2"/>
              </a:buClr>
              <a:buSzPts val="2600"/>
              <a:buNone/>
              <a:defRPr sz="3467">
                <a:solidFill>
                  <a:schemeClr val="dk2"/>
                </a:solidFill>
              </a:defRPr>
            </a:lvl7pPr>
            <a:lvl8pPr lvl="7" rtl="0">
              <a:spcBef>
                <a:spcPts val="0"/>
              </a:spcBef>
              <a:spcAft>
                <a:spcPts val="0"/>
              </a:spcAft>
              <a:buClr>
                <a:schemeClr val="dk2"/>
              </a:buClr>
              <a:buSzPts val="2600"/>
              <a:buNone/>
              <a:defRPr sz="3467">
                <a:solidFill>
                  <a:schemeClr val="dk2"/>
                </a:solidFill>
              </a:defRPr>
            </a:lvl8pPr>
            <a:lvl9pPr lvl="8" rtl="0">
              <a:spcBef>
                <a:spcPts val="0"/>
              </a:spcBef>
              <a:spcAft>
                <a:spcPts val="0"/>
              </a:spcAft>
              <a:buClr>
                <a:schemeClr val="dk2"/>
              </a:buClr>
              <a:buSzPts val="2600"/>
              <a:buNone/>
              <a:defRPr sz="3467">
                <a:solidFill>
                  <a:schemeClr val="dk2"/>
                </a:solidFill>
              </a:defRPr>
            </a:lvl9pPr>
          </a:lstStyle>
          <a:p>
            <a:r>
              <a:rPr lang="en-US"/>
              <a:t>Additional Resources</a:t>
            </a:r>
            <a:endParaRPr/>
          </a:p>
        </p:txBody>
      </p:sp>
      <p:sp>
        <p:nvSpPr>
          <p:cNvPr id="7" name="Text Placeholder 2">
            <a:extLst>
              <a:ext uri="{FF2B5EF4-FFF2-40B4-BE49-F238E27FC236}">
                <a16:creationId xmlns:a16="http://schemas.microsoft.com/office/drawing/2014/main" id="{6B621B30-9D4C-4E2C-B2B7-D556AF93CD9F}"/>
              </a:ext>
            </a:extLst>
          </p:cNvPr>
          <p:cNvSpPr>
            <a:spLocks noGrp="1"/>
          </p:cNvSpPr>
          <p:nvPr>
            <p:ph type="body" sz="quarter" idx="10" hasCustomPrompt="1"/>
          </p:nvPr>
        </p:nvSpPr>
        <p:spPr>
          <a:xfrm>
            <a:off x="495434" y="2117767"/>
            <a:ext cx="10251017" cy="3219449"/>
          </a:xfrm>
          <a:prstGeom prst="rect">
            <a:avLst/>
          </a:prstGeom>
        </p:spPr>
        <p:txBody>
          <a:bodyPr/>
          <a:lstStyle>
            <a:lvl1pPr marL="571500" indent="-571500">
              <a:buFont typeface="Arial" panose="020B0604020202020204" pitchFamily="34" charset="0"/>
              <a:buChar char="•"/>
              <a:defRPr sz="2000">
                <a:solidFill>
                  <a:schemeClr val="bg1"/>
                </a:solidFill>
                <a:latin typeface="+mn-lt"/>
              </a:defRPr>
            </a:lvl1pPr>
            <a:lvl2pPr>
              <a:buNone/>
              <a:defRPr sz="3600">
                <a:solidFill>
                  <a:schemeClr val="bg1"/>
                </a:solidFill>
                <a:latin typeface="+mn-lt"/>
              </a:defRPr>
            </a:lvl2pPr>
            <a:lvl3pPr>
              <a:buNone/>
              <a:defRPr>
                <a:solidFill>
                  <a:schemeClr val="bg1"/>
                </a:solidFill>
                <a:latin typeface="+mn-lt"/>
              </a:defRPr>
            </a:lvl3pPr>
            <a:lvl4pPr>
              <a:buNone/>
              <a:defRPr>
                <a:solidFill>
                  <a:schemeClr val="bg1"/>
                </a:solidFill>
                <a:latin typeface="+mn-lt"/>
              </a:defRPr>
            </a:lvl4pPr>
            <a:lvl5pPr>
              <a:buNone/>
              <a:defRPr>
                <a:solidFill>
                  <a:schemeClr val="bg1"/>
                </a:solidFill>
                <a:latin typeface="+mn-lt"/>
              </a:defRPr>
            </a:lvl5pPr>
          </a:lstStyle>
          <a:p>
            <a:pPr lvl="0"/>
            <a:r>
              <a:rPr lang="en-US"/>
              <a:t>&lt;Link 1&gt;</a:t>
            </a:r>
          </a:p>
          <a:p>
            <a:pPr lvl="0"/>
            <a:r>
              <a:rPr lang="en-US"/>
              <a:t>&lt;Link 2&gt;</a:t>
            </a:r>
          </a:p>
          <a:p>
            <a:pPr lvl="1"/>
            <a:endParaRPr lang="en-US"/>
          </a:p>
        </p:txBody>
      </p:sp>
      <p:grpSp>
        <p:nvGrpSpPr>
          <p:cNvPr id="4" name="Group 3">
            <a:extLst>
              <a:ext uri="{FF2B5EF4-FFF2-40B4-BE49-F238E27FC236}">
                <a16:creationId xmlns:a16="http://schemas.microsoft.com/office/drawing/2014/main" id="{27247397-A221-4FCA-A0FB-3B47DC880C28}"/>
              </a:ext>
            </a:extLst>
          </p:cNvPr>
          <p:cNvGrpSpPr/>
          <p:nvPr userDrawn="1"/>
        </p:nvGrpSpPr>
        <p:grpSpPr>
          <a:xfrm>
            <a:off x="494936" y="1339559"/>
            <a:ext cx="4302252" cy="92572"/>
            <a:chOff x="388961" y="1681717"/>
            <a:chExt cx="8857398" cy="124309"/>
          </a:xfrm>
        </p:grpSpPr>
        <p:sp>
          <p:nvSpPr>
            <p:cNvPr id="3" name="Rectangle 2">
              <a:extLst>
                <a:ext uri="{FF2B5EF4-FFF2-40B4-BE49-F238E27FC236}">
                  <a16:creationId xmlns:a16="http://schemas.microsoft.com/office/drawing/2014/main" id="{CA6C182F-25BE-4218-BA1C-E138CD58C299}"/>
                </a:ext>
              </a:extLst>
            </p:cNvPr>
            <p:cNvSpPr/>
            <p:nvPr userDrawn="1"/>
          </p:nvSpPr>
          <p:spPr>
            <a:xfrm>
              <a:off x="388961" y="1681717"/>
              <a:ext cx="4428699" cy="124309"/>
            </a:xfrm>
            <a:prstGeom prst="rect">
              <a:avLst/>
            </a:prstGeom>
            <a:solidFill>
              <a:srgbClr val="009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5DF48ECB-AB6C-485E-B17E-EB100D89902C}"/>
                </a:ext>
              </a:extLst>
            </p:cNvPr>
            <p:cNvSpPr/>
            <p:nvPr userDrawn="1"/>
          </p:nvSpPr>
          <p:spPr>
            <a:xfrm>
              <a:off x="4817660" y="1681717"/>
              <a:ext cx="4428699" cy="124309"/>
            </a:xfrm>
            <a:prstGeom prst="rect">
              <a:avLst/>
            </a:prstGeom>
            <a:solidFill>
              <a:srgbClr val="003F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 name="Text Placeholder 15">
            <a:extLst>
              <a:ext uri="{FF2B5EF4-FFF2-40B4-BE49-F238E27FC236}">
                <a16:creationId xmlns:a16="http://schemas.microsoft.com/office/drawing/2014/main" id="{27286C7E-5E44-4130-A3D2-902D399C63FE}"/>
              </a:ext>
            </a:extLst>
          </p:cNvPr>
          <p:cNvSpPr>
            <a:spLocks noGrp="1"/>
          </p:cNvSpPr>
          <p:nvPr>
            <p:ph type="body" sz="quarter" idx="11" hasCustomPrompt="1"/>
          </p:nvPr>
        </p:nvSpPr>
        <p:spPr>
          <a:xfrm>
            <a:off x="7902054" y="6498468"/>
            <a:ext cx="3385119" cy="321148"/>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&lt;</a:t>
            </a:r>
            <a:r>
              <a:rPr lang="en-US" err="1"/>
              <a:t>Progra</a:t>
            </a:r>
            <a:r>
              <a:rPr lang="en-US"/>
              <a:t>&gt; &lt;Release&gt; &lt;Solution&gt;</a:t>
            </a:r>
          </a:p>
          <a:p>
            <a:pPr lvl="0"/>
            <a:endParaRPr lang="en-US"/>
          </a:p>
        </p:txBody>
      </p:sp>
      <p:sp>
        <p:nvSpPr>
          <p:cNvPr id="13" name="Slide Number Placeholder 2">
            <a:extLst>
              <a:ext uri="{FF2B5EF4-FFF2-40B4-BE49-F238E27FC236}">
                <a16:creationId xmlns:a16="http://schemas.microsoft.com/office/drawing/2014/main" id="{154D3D33-ED5B-410B-9A93-F64372C05528}"/>
              </a:ext>
            </a:extLst>
          </p:cNvPr>
          <p:cNvSpPr>
            <a:spLocks noGrp="1"/>
          </p:cNvSpPr>
          <p:nvPr>
            <p:ph type="sldNum" sz="quarter" idx="4"/>
          </p:nvPr>
        </p:nvSpPr>
        <p:spPr>
          <a:xfrm>
            <a:off x="11287173" y="6423991"/>
            <a:ext cx="611764" cy="395625"/>
          </a:xfrm>
          <a:prstGeom prst="rect">
            <a:avLst/>
          </a:prstGeom>
        </p:spPr>
        <p:txBody>
          <a:bodyPr anchor="b"/>
          <a:lstStyle>
            <a:lvl1pPr algn="r">
              <a:defRPr sz="1400">
                <a:solidFill>
                  <a:schemeClr val="bg1">
                    <a:lumMod val="75000"/>
                  </a:schemeClr>
                </a:solidFill>
              </a:defRPr>
            </a:lvl1pPr>
          </a:lstStyle>
          <a:p>
            <a:fld id="{CFC32D3A-237C-4ED2-87E0-191E40B7BD31}" type="slidenum">
              <a:rPr lang="en-US" smtClean="0"/>
              <a:pPr/>
              <a:t>‹#›</a:t>
            </a:fld>
            <a:endParaRPr lang="en-US" dirty="0"/>
          </a:p>
        </p:txBody>
      </p:sp>
    </p:spTree>
    <p:custDataLst>
      <p:tags r:id="rId1"/>
    </p:custDataLst>
    <p:extLst>
      <p:ext uri="{BB962C8B-B14F-4D97-AF65-F5344CB8AC3E}">
        <p14:creationId xmlns:p14="http://schemas.microsoft.com/office/powerpoint/2010/main" val="407599509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D. 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8B4C44C6-D813-4050-83A1-7BDF2A7A7E5D}"/>
              </a:ext>
            </a:extLst>
          </p:cNvPr>
          <p:cNvGraphicFramePr>
            <a:graphicFrameLocks noChangeAspect="1"/>
          </p:cNvGraphicFramePr>
          <p:nvPr userDrawn="1">
            <p:custDataLst>
              <p:tags r:id="rId1"/>
            </p:custDataLst>
            <p:extLst>
              <p:ext uri="{D42A27DB-BD31-4B8C-83A1-F6EECF244321}">
                <p14:modId xmlns:p14="http://schemas.microsoft.com/office/powerpoint/2010/main" val="21838347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8B4C44C6-D813-4050-83A1-7BDF2A7A7E5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5" name="Title 4">
            <a:extLst>
              <a:ext uri="{FF2B5EF4-FFF2-40B4-BE49-F238E27FC236}">
                <a16:creationId xmlns:a16="http://schemas.microsoft.com/office/drawing/2014/main" id="{4BCFB696-45AE-4C25-BCEE-BC1BA3B4C192}"/>
              </a:ext>
            </a:extLst>
          </p:cNvPr>
          <p:cNvSpPr>
            <a:spLocks noGrp="1"/>
          </p:cNvSpPr>
          <p:nvPr>
            <p:ph type="title"/>
          </p:nvPr>
        </p:nvSpPr>
        <p:spPr/>
        <p:txBody>
          <a:bodyPr vert="horz"/>
          <a:lstStyle>
            <a:lvl1pPr>
              <a:defRPr>
                <a:latin typeface="+mj-lt"/>
                <a:ea typeface="+mj-ea"/>
                <a:cs typeface="+mj-cs"/>
              </a:defRPr>
            </a:lvl1pPr>
          </a:lstStyle>
          <a:p>
            <a:r>
              <a:rPr lang="en-US" dirty="0"/>
              <a:t>Click to edit Master title style</a:t>
            </a:r>
          </a:p>
        </p:txBody>
      </p:sp>
    </p:spTree>
    <p:extLst>
      <p:ext uri="{BB962C8B-B14F-4D97-AF65-F5344CB8AC3E}">
        <p14:creationId xmlns:p14="http://schemas.microsoft.com/office/powerpoint/2010/main" val="7418175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userDrawn="1">
  <p:cSld name="D. Green arrow one thir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6397625-D73B-4199-8F57-B579865FD164}"/>
              </a:ext>
            </a:extLst>
          </p:cNvPr>
          <p:cNvGraphicFramePr>
            <a:graphicFrameLocks noChangeAspect="1"/>
          </p:cNvGraphicFramePr>
          <p:nvPr userDrawn="1">
            <p:custDataLst>
              <p:tags r:id="rId1"/>
            </p:custDataLst>
            <p:extLst>
              <p:ext uri="{D42A27DB-BD31-4B8C-83A1-F6EECF244321}">
                <p14:modId xmlns:p14="http://schemas.microsoft.com/office/powerpoint/2010/main" val="28565949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D6397625-D73B-4199-8F57-B579865FD16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9" name="Pentagon 3"/>
          <p:cNvSpPr/>
          <p:nvPr userDrawn="1"/>
        </p:nvSpPr>
        <p:spPr bwMode="white">
          <a:xfrm>
            <a:off x="2" y="0"/>
            <a:ext cx="5426920"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0" name="Title 1"/>
          <p:cNvSpPr>
            <a:spLocks noGrp="1"/>
          </p:cNvSpPr>
          <p:nvPr>
            <p:ph type="title" hasCustomPrompt="1"/>
          </p:nvPr>
        </p:nvSpPr>
        <p:spPr>
          <a:xfrm>
            <a:off x="444617" y="1785600"/>
            <a:ext cx="4247620" cy="3286800"/>
          </a:xfrm>
          <a:prstGeom prst="rect">
            <a:avLst/>
          </a:prstGeom>
        </p:spPr>
        <p:txBody>
          <a:bodyPr vert="horz" anchor="ctr">
            <a:noAutofit/>
          </a:bodyPr>
          <a:lstStyle>
            <a:lvl1pPr>
              <a:defRPr sz="4399" b="0">
                <a:solidFill>
                  <a:srgbClr val="FFFFFF"/>
                </a:solidFill>
                <a:latin typeface="+mj-lt"/>
                <a:ea typeface="+mj-ea"/>
                <a:cs typeface="+mj-cs"/>
                <a:sym typeface="+mj-lt"/>
              </a:defRPr>
            </a:lvl1pPr>
          </a:lstStyle>
          <a:p>
            <a:r>
              <a:rPr lang="en-US" dirty="0"/>
              <a:t>Click to add title</a:t>
            </a:r>
          </a:p>
        </p:txBody>
      </p:sp>
      <p:sp>
        <p:nvSpPr>
          <p:cNvPr id="1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8" name="Google Shape;311;p30">
            <a:extLst>
              <a:ext uri="{FF2B5EF4-FFF2-40B4-BE49-F238E27FC236}">
                <a16:creationId xmlns:a16="http://schemas.microsoft.com/office/drawing/2014/main" id="{607FCB7A-C4B7-48A1-A968-D49F5207DFB6}"/>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3C7F6B74-72CB-45D9-8526-7395605C7F2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1" name="Google Shape;52;p7">
            <a:extLst>
              <a:ext uri="{FF2B5EF4-FFF2-40B4-BE49-F238E27FC236}">
                <a16:creationId xmlns:a16="http://schemas.microsoft.com/office/drawing/2014/main" id="{B95D330C-A0FD-4649-82EB-134965CC9D35}"/>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3462494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userDrawn="1">
  <p:cSld name="D. Green half">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376ABEB-C8E3-41F0-ABFC-4F61E5309E24}"/>
              </a:ext>
            </a:extLst>
          </p:cNvPr>
          <p:cNvGraphicFramePr>
            <a:graphicFrameLocks noChangeAspect="1"/>
          </p:cNvGraphicFramePr>
          <p:nvPr userDrawn="1">
            <p:custDataLst>
              <p:tags r:id="rId1"/>
            </p:custDataLst>
            <p:extLst>
              <p:ext uri="{D42A27DB-BD31-4B8C-83A1-F6EECF244321}">
                <p14:modId xmlns:p14="http://schemas.microsoft.com/office/powerpoint/2010/main" val="29637937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3376ABEB-C8E3-41F0-ABFC-4F61E5309E2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Rectangle 10"/>
          <p:cNvSpPr/>
          <p:nvPr userDrawn="1"/>
        </p:nvSpPr>
        <p:spPr>
          <a:xfrm>
            <a:off x="6096000" y="0"/>
            <a:ext cx="6096001" cy="6858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2"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799" baseline="0">
                <a:latin typeface="+mn-lt"/>
                <a:ea typeface="+mn-ea"/>
                <a:cs typeface="+mn-cs"/>
                <a:sym typeface="+mn-lt"/>
              </a:defRPr>
            </a:lvl1pPr>
          </a:lstStyle>
          <a:p>
            <a:r>
              <a:rPr lang="en-US" dirty="0"/>
              <a:t>Click icon below to insert an image or remove this placeholder to use the whitespace in another way</a:t>
            </a:r>
          </a:p>
        </p:txBody>
      </p:sp>
      <p:sp>
        <p:nvSpPr>
          <p:cNvPr id="13" name="Title 1"/>
          <p:cNvSpPr>
            <a:spLocks noGrp="1"/>
          </p:cNvSpPr>
          <p:nvPr>
            <p:ph type="title" hasCustomPrompt="1"/>
          </p:nvPr>
        </p:nvSpPr>
        <p:spPr bwMode="blackWhite">
          <a:xfrm>
            <a:off x="444616" y="1785600"/>
            <a:ext cx="4573784" cy="3286800"/>
          </a:xfrm>
          <a:prstGeom prst="rect">
            <a:avLst/>
          </a:prstGeom>
          <a:noFill/>
        </p:spPr>
        <p:txBody>
          <a:bodyPr vert="horz" wrap="square" lIns="0" tIns="0" rIns="320040" bIns="0" anchor="ctr">
            <a:noAutofit/>
          </a:bodyPr>
          <a:lstStyle>
            <a:lvl1pPr>
              <a:defRPr sz="4399">
                <a:solidFill>
                  <a:schemeClr val="bg1"/>
                </a:solidFill>
                <a:latin typeface="+mj-lt"/>
                <a:ea typeface="+mj-ea"/>
                <a:cs typeface="+mj-cs"/>
                <a:sym typeface="+mj-lt"/>
              </a:defRPr>
            </a:lvl1pPr>
          </a:lstStyle>
          <a:p>
            <a:r>
              <a:rPr lang="en-US" dirty="0"/>
              <a:t>Click to add title</a:t>
            </a:r>
          </a:p>
        </p:txBody>
      </p:sp>
      <p:sp>
        <p:nvSpPr>
          <p:cNvPr id="1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9" name="Google Shape;311;p30">
            <a:extLst>
              <a:ext uri="{FF2B5EF4-FFF2-40B4-BE49-F238E27FC236}">
                <a16:creationId xmlns:a16="http://schemas.microsoft.com/office/drawing/2014/main" id="{36C2E491-5329-42C4-B44A-11CF134D46B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4" name="TextBox 13">
            <a:extLst>
              <a:ext uri="{FF2B5EF4-FFF2-40B4-BE49-F238E27FC236}">
                <a16:creationId xmlns:a16="http://schemas.microsoft.com/office/drawing/2014/main" id="{756E2E59-3712-4D32-948F-B6029B98021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5" name="Google Shape;52;p7">
            <a:extLst>
              <a:ext uri="{FF2B5EF4-FFF2-40B4-BE49-F238E27FC236}">
                <a16:creationId xmlns:a16="http://schemas.microsoft.com/office/drawing/2014/main" id="{A00481B5-2966-4B85-9208-FDC9F8E8D2B3}"/>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27819736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lement Styles">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3348998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14" name="Text Box 10">
            <a:extLst>
              <a:ext uri="{FF2B5EF4-FFF2-40B4-BE49-F238E27FC236}">
                <a16:creationId xmlns:a16="http://schemas.microsoft.com/office/drawing/2014/main" id="{BBAB5666-F512-4509-8955-64428B2A7A12}"/>
              </a:ext>
            </a:extLst>
          </p:cNvPr>
          <p:cNvSpPr txBox="1">
            <a:spLocks noChangeArrowheads="1"/>
          </p:cNvSpPr>
          <p:nvPr userDrawn="1"/>
        </p:nvSpPr>
        <p:spPr bwMode="gray">
          <a:xfrm>
            <a:off x="4913831" y="2471583"/>
            <a:ext cx="2252133" cy="166199"/>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buSzPct val="90000"/>
              <a:buFont typeface="Wingdings" pitchFamily="2" charset="2"/>
              <a:buNone/>
            </a:pPr>
            <a:r>
              <a:rPr lang="en-US" sz="1200" dirty="0"/>
              <a:t>Line Styles</a:t>
            </a:r>
          </a:p>
        </p:txBody>
      </p:sp>
      <p:sp>
        <p:nvSpPr>
          <p:cNvPr id="16" name="Line 8">
            <a:extLst>
              <a:ext uri="{FF2B5EF4-FFF2-40B4-BE49-F238E27FC236}">
                <a16:creationId xmlns:a16="http://schemas.microsoft.com/office/drawing/2014/main" id="{AC2C1A4E-2465-422F-97C6-0871829CC5F1}"/>
              </a:ext>
            </a:extLst>
          </p:cNvPr>
          <p:cNvSpPr>
            <a:spLocks noChangeShapeType="1"/>
          </p:cNvSpPr>
          <p:nvPr userDrawn="1"/>
        </p:nvSpPr>
        <p:spPr bwMode="gray">
          <a:xfrm>
            <a:off x="5064538" y="2119689"/>
            <a:ext cx="1950720" cy="0"/>
          </a:xfrm>
          <a:prstGeom prst="line">
            <a:avLst/>
          </a:prstGeom>
          <a:noFill/>
          <a:ln w="19050" cap="rnd">
            <a:solidFill>
              <a:schemeClr val="bg1">
                <a:lumMod val="75000"/>
              </a:schemeClr>
            </a:solidFill>
            <a:prstDash val="solid"/>
            <a:round/>
            <a:headEnd/>
            <a:tailEnd type="triangle" w="lg" len="lg"/>
          </a:ln>
          <a:effectLst/>
        </p:spPr>
        <p:txBody>
          <a:bodyPr wrap="square" lIns="0" tIns="0" rIns="0" bIns="0">
            <a:noAutofit/>
          </a:bodyPr>
          <a:lstStyle/>
          <a:p>
            <a:endParaRPr lang="en-US" sz="1600" dirty="0"/>
          </a:p>
        </p:txBody>
      </p:sp>
      <p:sp>
        <p:nvSpPr>
          <p:cNvPr id="19" name="Line 9">
            <a:extLst>
              <a:ext uri="{FF2B5EF4-FFF2-40B4-BE49-F238E27FC236}">
                <a16:creationId xmlns:a16="http://schemas.microsoft.com/office/drawing/2014/main" id="{C6CB94AF-873D-4007-9E92-FD08F7B9592E}"/>
              </a:ext>
            </a:extLst>
          </p:cNvPr>
          <p:cNvSpPr>
            <a:spLocks noChangeShapeType="1"/>
          </p:cNvSpPr>
          <p:nvPr userDrawn="1"/>
        </p:nvSpPr>
        <p:spPr bwMode="gray">
          <a:xfrm>
            <a:off x="5064538" y="1898989"/>
            <a:ext cx="1950720" cy="0"/>
          </a:xfrm>
          <a:prstGeom prst="line">
            <a:avLst/>
          </a:prstGeom>
          <a:noFill/>
          <a:ln w="12700" cap="rnd">
            <a:solidFill>
              <a:schemeClr val="bg1">
                <a:lumMod val="75000"/>
              </a:schemeClr>
            </a:solidFill>
            <a:prstDash val="solid"/>
            <a:round/>
            <a:headEnd/>
            <a:tailEnd/>
          </a:ln>
          <a:effectLst/>
        </p:spPr>
        <p:txBody>
          <a:bodyPr wrap="square" lIns="0" tIns="0" rIns="0" bIns="0">
            <a:noAutofit/>
          </a:bodyPr>
          <a:lstStyle/>
          <a:p>
            <a:endParaRPr lang="en-US" sz="1600" dirty="0"/>
          </a:p>
        </p:txBody>
      </p:sp>
      <p:sp>
        <p:nvSpPr>
          <p:cNvPr id="24" name="Line 8">
            <a:extLst>
              <a:ext uri="{FF2B5EF4-FFF2-40B4-BE49-F238E27FC236}">
                <a16:creationId xmlns:a16="http://schemas.microsoft.com/office/drawing/2014/main" id="{36555B34-3CDD-4CAF-BFE3-447B5C5B6D3E}"/>
              </a:ext>
            </a:extLst>
          </p:cNvPr>
          <p:cNvSpPr>
            <a:spLocks noChangeShapeType="1"/>
          </p:cNvSpPr>
          <p:nvPr userDrawn="1"/>
        </p:nvSpPr>
        <p:spPr bwMode="gray">
          <a:xfrm>
            <a:off x="5064538" y="2340388"/>
            <a:ext cx="1950720" cy="0"/>
          </a:xfrm>
          <a:prstGeom prst="line">
            <a:avLst/>
          </a:prstGeom>
          <a:noFill/>
          <a:ln w="19050" cap="rnd">
            <a:solidFill>
              <a:schemeClr val="bg1">
                <a:lumMod val="75000"/>
              </a:schemeClr>
            </a:solidFill>
            <a:prstDash val="solid"/>
            <a:round/>
            <a:headEnd/>
            <a:tailEnd type="oval" w="med" len="med"/>
          </a:ln>
          <a:effectLst/>
        </p:spPr>
        <p:txBody>
          <a:bodyPr wrap="square" lIns="0" tIns="0" rIns="0" bIns="0">
            <a:noAutofit/>
          </a:bodyPr>
          <a:lstStyle/>
          <a:p>
            <a:endParaRPr lang="en-US" sz="1600" dirty="0"/>
          </a:p>
        </p:txBody>
      </p:sp>
      <p:sp>
        <p:nvSpPr>
          <p:cNvPr id="25" name="Text Box 11">
            <a:extLst>
              <a:ext uri="{FF2B5EF4-FFF2-40B4-BE49-F238E27FC236}">
                <a16:creationId xmlns:a16="http://schemas.microsoft.com/office/drawing/2014/main" id="{33CF2613-B575-408F-A340-02ECD8406405}"/>
              </a:ext>
            </a:extLst>
          </p:cNvPr>
          <p:cNvSpPr txBox="1">
            <a:spLocks noChangeArrowheads="1"/>
          </p:cNvSpPr>
          <p:nvPr userDrawn="1"/>
        </p:nvSpPr>
        <p:spPr bwMode="gray">
          <a:xfrm>
            <a:off x="4965845" y="4244788"/>
            <a:ext cx="2148110" cy="166199"/>
          </a:xfrm>
          <a:prstGeom prst="rect">
            <a:avLst/>
          </a:prstGeom>
          <a:noFill/>
          <a:ln w="9525">
            <a:noFill/>
            <a:miter lim="800000"/>
            <a:headEnd/>
            <a:tailEnd/>
          </a:ln>
          <a:effectLst/>
        </p:spPr>
        <p:txBody>
          <a:bodyPr wrap="square" lIns="0" tIns="0" rIns="0" bIns="0" anchor="ctr">
            <a:spAutoFit/>
          </a:bodyPr>
          <a:lstStyle/>
          <a:p>
            <a:pPr algn="ctr" eaLnBrk="0" hangingPunct="0">
              <a:lnSpc>
                <a:spcPct val="90000"/>
              </a:lnSpc>
              <a:buSzPct val="90000"/>
              <a:buFont typeface="Wingdings" pitchFamily="2" charset="2"/>
              <a:buNone/>
            </a:pPr>
            <a:r>
              <a:rPr lang="en-US" sz="1200" dirty="0"/>
              <a:t>Shape Arrows</a:t>
            </a:r>
          </a:p>
        </p:txBody>
      </p:sp>
      <p:sp>
        <p:nvSpPr>
          <p:cNvPr id="26" name="AutoShape 5">
            <a:extLst>
              <a:ext uri="{FF2B5EF4-FFF2-40B4-BE49-F238E27FC236}">
                <a16:creationId xmlns:a16="http://schemas.microsoft.com/office/drawing/2014/main" id="{2F1F79CF-A9E3-4DF2-BF4E-A70FA179EA09}"/>
              </a:ext>
            </a:extLst>
          </p:cNvPr>
          <p:cNvSpPr>
            <a:spLocks noChangeArrowheads="1"/>
          </p:cNvSpPr>
          <p:nvPr userDrawn="1"/>
        </p:nvSpPr>
        <p:spPr bwMode="gray">
          <a:xfrm>
            <a:off x="5231069" y="3629746"/>
            <a:ext cx="917536" cy="538661"/>
          </a:xfrm>
          <a:prstGeom prst="rightArrow">
            <a:avLst>
              <a:gd name="adj1" fmla="val 55407"/>
              <a:gd name="adj2" fmla="val 46581"/>
            </a:avLst>
          </a:prstGeom>
          <a:solidFill>
            <a:schemeClr val="bg1">
              <a:lumMod val="85000"/>
            </a:schemeClr>
          </a:solidFill>
          <a:ln w="28575" algn="ctr">
            <a:noFill/>
            <a:miter lim="800000"/>
            <a:headEnd/>
            <a:tailEnd/>
          </a:ln>
          <a:effectLst/>
        </p:spPr>
        <p:txBody>
          <a:bodyPr wrap="none" anchor="ctr"/>
          <a:lstStyle/>
          <a:p>
            <a:endParaRPr lang="en-US" sz="1600" dirty="0"/>
          </a:p>
        </p:txBody>
      </p:sp>
      <p:sp>
        <p:nvSpPr>
          <p:cNvPr id="27" name="AutoShape 14">
            <a:extLst>
              <a:ext uri="{FF2B5EF4-FFF2-40B4-BE49-F238E27FC236}">
                <a16:creationId xmlns:a16="http://schemas.microsoft.com/office/drawing/2014/main" id="{216FF0D9-4FAB-4D93-8986-30736E4F0329}"/>
              </a:ext>
            </a:extLst>
          </p:cNvPr>
          <p:cNvSpPr>
            <a:spLocks noChangeArrowheads="1"/>
          </p:cNvSpPr>
          <p:nvPr userDrawn="1"/>
        </p:nvSpPr>
        <p:spPr bwMode="gray">
          <a:xfrm rot="10800000">
            <a:off x="5146583" y="3170401"/>
            <a:ext cx="1086507" cy="421154"/>
          </a:xfrm>
          <a:prstGeom prst="triangle">
            <a:avLst>
              <a:gd name="adj" fmla="val 50000"/>
            </a:avLst>
          </a:prstGeom>
          <a:solidFill>
            <a:schemeClr val="bg1">
              <a:lumMod val="85000"/>
            </a:schemeClr>
          </a:solidFill>
          <a:ln w="28575" algn="ctr">
            <a:noFill/>
            <a:miter lim="800000"/>
            <a:headEnd/>
            <a:tailEnd/>
          </a:ln>
          <a:effectLst/>
        </p:spPr>
        <p:txBody>
          <a:bodyPr wrap="none" anchor="ctr"/>
          <a:lstStyle/>
          <a:p>
            <a:endParaRPr lang="en-US" sz="1600" dirty="0"/>
          </a:p>
        </p:txBody>
      </p:sp>
      <p:sp>
        <p:nvSpPr>
          <p:cNvPr id="28" name="AutoShape 14">
            <a:extLst>
              <a:ext uri="{FF2B5EF4-FFF2-40B4-BE49-F238E27FC236}">
                <a16:creationId xmlns:a16="http://schemas.microsoft.com/office/drawing/2014/main" id="{23E9D712-7ECC-409E-9B0E-B2C82C0CF665}"/>
              </a:ext>
            </a:extLst>
          </p:cNvPr>
          <p:cNvSpPr>
            <a:spLocks noChangeArrowheads="1"/>
          </p:cNvSpPr>
          <p:nvPr userDrawn="1"/>
        </p:nvSpPr>
        <p:spPr bwMode="gray">
          <a:xfrm rot="5400000">
            <a:off x="6384804" y="3006499"/>
            <a:ext cx="664854" cy="667686"/>
          </a:xfrm>
          <a:prstGeom prst="triangle">
            <a:avLst>
              <a:gd name="adj" fmla="val 50000"/>
            </a:avLst>
          </a:prstGeom>
          <a:solidFill>
            <a:schemeClr val="bg1">
              <a:lumMod val="85000"/>
            </a:schemeClr>
          </a:solidFill>
          <a:ln w="28575" algn="ctr">
            <a:noFill/>
            <a:miter lim="800000"/>
            <a:headEnd/>
            <a:tailEnd/>
          </a:ln>
          <a:effectLst/>
        </p:spPr>
        <p:txBody>
          <a:bodyPr wrap="none" anchor="ctr"/>
          <a:lstStyle/>
          <a:p>
            <a:endParaRPr lang="en-US" sz="1600" dirty="0"/>
          </a:p>
        </p:txBody>
      </p:sp>
      <p:sp>
        <p:nvSpPr>
          <p:cNvPr id="29" name="Rectangular Callout 99">
            <a:extLst>
              <a:ext uri="{FF2B5EF4-FFF2-40B4-BE49-F238E27FC236}">
                <a16:creationId xmlns:a16="http://schemas.microsoft.com/office/drawing/2014/main" id="{1A03BD72-1FBE-4E14-BF24-6DCA42394602}"/>
              </a:ext>
            </a:extLst>
          </p:cNvPr>
          <p:cNvSpPr/>
          <p:nvPr userDrawn="1"/>
        </p:nvSpPr>
        <p:spPr bwMode="gray">
          <a:xfrm>
            <a:off x="5064538" y="4775630"/>
            <a:ext cx="1950720" cy="509700"/>
          </a:xfrm>
          <a:prstGeom prst="wedgeRectCallout">
            <a:avLst>
              <a:gd name="adj1" fmla="val 8009"/>
              <a:gd name="adj2" fmla="val 85860"/>
            </a:avLst>
          </a:prstGeom>
          <a:solidFill>
            <a:schemeClr val="bg1">
              <a:lumMod val="95000"/>
            </a:schemeClr>
          </a:solidFill>
          <a:ln w="19050">
            <a:noFill/>
            <a:miter lim="800000"/>
            <a:headEnd/>
            <a:tailEnd/>
          </a:ln>
          <a:effectLst/>
        </p:spPr>
        <p:txBody>
          <a:bodyPr wrap="none" lIns="91418" tIns="91440" rIns="91418" bIns="91440" anchor="ctr">
            <a:flatTx/>
          </a:bodyPr>
          <a:lstStyle/>
          <a:p>
            <a:pPr algn="ctr" eaLnBrk="0" fontAlgn="base" hangingPunct="0">
              <a:lnSpc>
                <a:spcPct val="90000"/>
              </a:lnSpc>
              <a:buClr>
                <a:schemeClr val="accent2"/>
              </a:buClr>
              <a:buSzPct val="90000"/>
              <a:tabLst>
                <a:tab pos="1603375" algn="ctr"/>
                <a:tab pos="2627313" algn="ctr"/>
              </a:tabLst>
            </a:pPr>
            <a:r>
              <a:rPr lang="en-US" sz="1200" dirty="0"/>
              <a:t>Callout</a:t>
            </a:r>
          </a:p>
        </p:txBody>
      </p:sp>
      <p:sp>
        <p:nvSpPr>
          <p:cNvPr id="30" name="Text Box 10">
            <a:extLst>
              <a:ext uri="{FF2B5EF4-FFF2-40B4-BE49-F238E27FC236}">
                <a16:creationId xmlns:a16="http://schemas.microsoft.com/office/drawing/2014/main" id="{70690F20-0C3F-4768-9CFE-48C9739044B1}"/>
              </a:ext>
            </a:extLst>
          </p:cNvPr>
          <p:cNvSpPr txBox="1">
            <a:spLocks noChangeArrowheads="1"/>
          </p:cNvSpPr>
          <p:nvPr userDrawn="1"/>
        </p:nvSpPr>
        <p:spPr bwMode="gray">
          <a:xfrm>
            <a:off x="404215" y="5103572"/>
            <a:ext cx="1950720" cy="332399"/>
          </a:xfrm>
          <a:prstGeom prst="rect">
            <a:avLst/>
          </a:prstGeom>
          <a:noFill/>
          <a:ln w="9525">
            <a:noFill/>
            <a:miter lim="800000"/>
            <a:headEnd/>
            <a:tailEnd/>
          </a:ln>
          <a:effectLst/>
        </p:spPr>
        <p:txBody>
          <a:bodyPr wrap="square" lIns="0" tIns="0" rIns="0" bIns="0" anchor="ctr">
            <a:spAutoFit/>
          </a:bodyPr>
          <a:lstStyle>
            <a:defPPr>
              <a:defRPr lang="en-US"/>
            </a:defPPr>
            <a:lvl1pPr algn="ctr" eaLnBrk="0" hangingPunct="0">
              <a:lnSpc>
                <a:spcPct val="85000"/>
              </a:lnSpc>
              <a:buSzPct val="90000"/>
              <a:buFont typeface="Wingdings" pitchFamily="2" charset="2"/>
              <a:buNone/>
              <a:defRPr sz="1200"/>
            </a:lvl1pPr>
          </a:lstStyle>
          <a:p>
            <a:pPr>
              <a:lnSpc>
                <a:spcPct val="90000"/>
              </a:lnSpc>
            </a:pPr>
            <a:r>
              <a:rPr lang="en-US" sz="1200" dirty="0"/>
              <a:t>Line Style for </a:t>
            </a:r>
            <a:br>
              <a:rPr lang="en-US" sz="1200" dirty="0"/>
            </a:br>
            <a:r>
              <a:rPr lang="en-US" sz="1200" dirty="0"/>
              <a:t>White-on-White Images</a:t>
            </a:r>
          </a:p>
        </p:txBody>
      </p:sp>
      <p:sp>
        <p:nvSpPr>
          <p:cNvPr id="31" name="Text Box 10">
            <a:extLst>
              <a:ext uri="{FF2B5EF4-FFF2-40B4-BE49-F238E27FC236}">
                <a16:creationId xmlns:a16="http://schemas.microsoft.com/office/drawing/2014/main" id="{CD4B6B7C-8E08-4CF4-933E-992A1F5D1329}"/>
              </a:ext>
            </a:extLst>
          </p:cNvPr>
          <p:cNvSpPr txBox="1">
            <a:spLocks noChangeArrowheads="1"/>
          </p:cNvSpPr>
          <p:nvPr userDrawn="1"/>
        </p:nvSpPr>
        <p:spPr bwMode="gray">
          <a:xfrm>
            <a:off x="2451210" y="5103572"/>
            <a:ext cx="1907550" cy="332399"/>
          </a:xfrm>
          <a:prstGeom prst="rect">
            <a:avLst/>
          </a:prstGeom>
          <a:noFill/>
          <a:ln w="9525">
            <a:noFill/>
            <a:miter lim="800000"/>
            <a:headEnd/>
            <a:tailEnd/>
          </a:ln>
          <a:effectLst/>
        </p:spPr>
        <p:txBody>
          <a:bodyPr wrap="square" lIns="0" tIns="0" rIns="0" bIns="0" anchor="ctr">
            <a:spAutoFit/>
          </a:bodyPr>
          <a:lstStyle>
            <a:defPPr>
              <a:defRPr lang="en-US"/>
            </a:defPPr>
            <a:lvl1pPr algn="ctr" eaLnBrk="0" hangingPunct="0">
              <a:lnSpc>
                <a:spcPct val="85000"/>
              </a:lnSpc>
              <a:buSzPct val="90000"/>
              <a:buFont typeface="Wingdings" pitchFamily="2" charset="2"/>
              <a:buNone/>
              <a:defRPr sz="1200"/>
            </a:lvl1pPr>
          </a:lstStyle>
          <a:p>
            <a:pPr>
              <a:lnSpc>
                <a:spcPct val="90000"/>
              </a:lnSpc>
            </a:pPr>
            <a:r>
              <a:rPr lang="en-US" sz="1200" dirty="0"/>
              <a:t>No Outline for White Background Images</a:t>
            </a:r>
          </a:p>
        </p:txBody>
      </p:sp>
      <p:pic>
        <p:nvPicPr>
          <p:cNvPr id="32" name="Google Shape;316;p31">
            <a:extLst>
              <a:ext uri="{FF2B5EF4-FFF2-40B4-BE49-F238E27FC236}">
                <a16:creationId xmlns:a16="http://schemas.microsoft.com/office/drawing/2014/main" id="{54AA8363-A9A3-45ED-8B00-F073D68AAE14}"/>
              </a:ext>
            </a:extLst>
          </p:cNvPr>
          <p:cNvPicPr preferRelativeResize="0"/>
          <p:nvPr userDrawn="1"/>
        </p:nvPicPr>
        <p:blipFill rotWithShape="1">
          <a:blip r:embed="rId7">
            <a:alphaModFix/>
          </a:blip>
          <a:srcRect l="12196" r="22815"/>
          <a:stretch/>
        </p:blipFill>
        <p:spPr>
          <a:xfrm>
            <a:off x="7833242" y="1356673"/>
            <a:ext cx="4358759" cy="4478664"/>
          </a:xfrm>
          <a:prstGeom prst="rect">
            <a:avLst/>
          </a:prstGeom>
          <a:noFill/>
          <a:ln>
            <a:noFill/>
          </a:ln>
        </p:spPr>
      </p:pic>
      <p:sp>
        <p:nvSpPr>
          <p:cNvPr id="33" name="Rectangle 32">
            <a:extLst>
              <a:ext uri="{FF2B5EF4-FFF2-40B4-BE49-F238E27FC236}">
                <a16:creationId xmlns:a16="http://schemas.microsoft.com/office/drawing/2014/main" id="{5D1D42AD-9A05-4623-96E4-42845CFDE0A1}"/>
              </a:ext>
            </a:extLst>
          </p:cNvPr>
          <p:cNvSpPr/>
          <p:nvPr userDrawn="1"/>
        </p:nvSpPr>
        <p:spPr bwMode="gray">
          <a:xfrm>
            <a:off x="7833242" y="5253923"/>
            <a:ext cx="4358759" cy="581415"/>
          </a:xfrm>
          <a:prstGeom prst="rect">
            <a:avLst/>
          </a:prstGeom>
          <a:solidFill>
            <a:srgbClr val="000484"/>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fontAlgn="base">
              <a:lnSpc>
                <a:spcPct val="90000"/>
              </a:lnSpc>
              <a:spcAft>
                <a:spcPct val="0"/>
              </a:spcAft>
              <a:buClr>
                <a:schemeClr val="accent2"/>
              </a:buClr>
              <a:buSzPct val="90000"/>
            </a:pPr>
            <a:r>
              <a:rPr lang="en-US" sz="1200" dirty="0">
                <a:solidFill>
                  <a:schemeClr val="bg1"/>
                </a:solidFill>
                <a:latin typeface="+mj-lt"/>
              </a:rPr>
              <a:t>Photo Title Here</a:t>
            </a:r>
          </a:p>
        </p:txBody>
      </p:sp>
      <p:sp>
        <p:nvSpPr>
          <p:cNvPr id="34" name="Chevron 54">
            <a:extLst>
              <a:ext uri="{FF2B5EF4-FFF2-40B4-BE49-F238E27FC236}">
                <a16:creationId xmlns:a16="http://schemas.microsoft.com/office/drawing/2014/main" id="{8AFEBA6B-6427-49E1-B258-C308A6890F9C}"/>
              </a:ext>
            </a:extLst>
          </p:cNvPr>
          <p:cNvSpPr/>
          <p:nvPr userDrawn="1"/>
        </p:nvSpPr>
        <p:spPr>
          <a:xfrm>
            <a:off x="6481801" y="3762666"/>
            <a:ext cx="200062" cy="272818"/>
          </a:xfrm>
          <a:prstGeom prst="chevron">
            <a:avLst>
              <a:gd name="adj" fmla="val 6920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chemeClr val="tx1"/>
              </a:solidFill>
            </a:endParaRPr>
          </a:p>
        </p:txBody>
      </p:sp>
      <p:sp>
        <p:nvSpPr>
          <p:cNvPr id="22" name="Text Placeholder 19"/>
          <p:cNvSpPr>
            <a:spLocks noGrp="1"/>
          </p:cNvSpPr>
          <p:nvPr>
            <p:ph type="body" sz="quarter" idx="15" hasCustomPrompt="1"/>
          </p:nvPr>
        </p:nvSpPr>
        <p:spPr>
          <a:xfrm>
            <a:off x="517362" y="1694126"/>
            <a:ext cx="3316803" cy="1275710"/>
          </a:xfrm>
          <a:solidFill>
            <a:srgbClr val="F2F2F2"/>
          </a:solidFill>
        </p:spPr>
        <p:txBody>
          <a:bodyPr lIns="411480" tIns="274320" rIns="274320" bIns="182880"/>
          <a:lstStyle>
            <a:lvl1pPr marL="0" indent="0">
              <a:buFontTx/>
              <a:buNone/>
              <a:defRPr sz="1600" baseline="0"/>
            </a:lvl1pPr>
          </a:lstStyle>
          <a:p>
            <a:pPr lvl="0"/>
            <a:r>
              <a:rPr lang="en-US" dirty="0"/>
              <a:t>Click to add text</a:t>
            </a:r>
          </a:p>
          <a:p>
            <a:pPr lvl="0"/>
            <a:r>
              <a:rPr lang="en-US" dirty="0"/>
              <a:t>	– Quote Style</a:t>
            </a:r>
          </a:p>
        </p:txBody>
      </p:sp>
      <p:sp>
        <p:nvSpPr>
          <p:cNvPr id="37" name="Freeform 7">
            <a:extLst>
              <a:ext uri="{FF2B5EF4-FFF2-40B4-BE49-F238E27FC236}">
                <a16:creationId xmlns:a16="http://schemas.microsoft.com/office/drawing/2014/main" id="{78497F7F-9B2A-400D-8167-CABD79C051C8}"/>
              </a:ext>
            </a:extLst>
          </p:cNvPr>
          <p:cNvSpPr>
            <a:spLocks noChangeAspect="1" noEditPoints="1"/>
          </p:cNvSpPr>
          <p:nvPr/>
        </p:nvSpPr>
        <p:spPr bwMode="gray">
          <a:xfrm>
            <a:off x="587558" y="1753395"/>
            <a:ext cx="278616" cy="242093"/>
          </a:xfrm>
          <a:custGeom>
            <a:avLst/>
            <a:gdLst>
              <a:gd name="T0" fmla="*/ 101 w 217"/>
              <a:gd name="T1" fmla="*/ 188 h 188"/>
              <a:gd name="T2" fmla="*/ 0 w 217"/>
              <a:gd name="T3" fmla="*/ 188 h 188"/>
              <a:gd name="T4" fmla="*/ 0 w 217"/>
              <a:gd name="T5" fmla="*/ 111 h 188"/>
              <a:gd name="T6" fmla="*/ 18 w 217"/>
              <a:gd name="T7" fmla="*/ 44 h 188"/>
              <a:gd name="T8" fmla="*/ 79 w 217"/>
              <a:gd name="T9" fmla="*/ 0 h 188"/>
              <a:gd name="T10" fmla="*/ 101 w 217"/>
              <a:gd name="T11" fmla="*/ 41 h 188"/>
              <a:gd name="T12" fmla="*/ 64 w 217"/>
              <a:gd name="T13" fmla="*/ 66 h 188"/>
              <a:gd name="T14" fmla="*/ 53 w 217"/>
              <a:gd name="T15" fmla="*/ 95 h 188"/>
              <a:gd name="T16" fmla="*/ 101 w 217"/>
              <a:gd name="T17" fmla="*/ 95 h 188"/>
              <a:gd name="T18" fmla="*/ 101 w 217"/>
              <a:gd name="T19" fmla="*/ 188 h 188"/>
              <a:gd name="T20" fmla="*/ 217 w 217"/>
              <a:gd name="T21" fmla="*/ 188 h 188"/>
              <a:gd name="T22" fmla="*/ 117 w 217"/>
              <a:gd name="T23" fmla="*/ 188 h 188"/>
              <a:gd name="T24" fmla="*/ 117 w 217"/>
              <a:gd name="T25" fmla="*/ 111 h 188"/>
              <a:gd name="T26" fmla="*/ 135 w 217"/>
              <a:gd name="T27" fmla="*/ 44 h 188"/>
              <a:gd name="T28" fmla="*/ 196 w 217"/>
              <a:gd name="T29" fmla="*/ 0 h 188"/>
              <a:gd name="T30" fmla="*/ 217 w 217"/>
              <a:gd name="T31" fmla="*/ 41 h 188"/>
              <a:gd name="T32" fmla="*/ 181 w 217"/>
              <a:gd name="T33" fmla="*/ 66 h 188"/>
              <a:gd name="T34" fmla="*/ 169 w 217"/>
              <a:gd name="T35" fmla="*/ 95 h 188"/>
              <a:gd name="T36" fmla="*/ 217 w 217"/>
              <a:gd name="T37" fmla="*/ 95 h 188"/>
              <a:gd name="T38" fmla="*/ 217 w 217"/>
              <a:gd name="T3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7" h="188">
                <a:moveTo>
                  <a:pt x="101" y="188"/>
                </a:moveTo>
                <a:cubicBezTo>
                  <a:pt x="0" y="188"/>
                  <a:pt x="0" y="188"/>
                  <a:pt x="0" y="188"/>
                </a:cubicBezTo>
                <a:cubicBezTo>
                  <a:pt x="0" y="111"/>
                  <a:pt x="0" y="111"/>
                  <a:pt x="0" y="111"/>
                </a:cubicBezTo>
                <a:cubicBezTo>
                  <a:pt x="0" y="83"/>
                  <a:pt x="6" y="60"/>
                  <a:pt x="18" y="44"/>
                </a:cubicBezTo>
                <a:cubicBezTo>
                  <a:pt x="30" y="27"/>
                  <a:pt x="50" y="13"/>
                  <a:pt x="79" y="0"/>
                </a:cubicBezTo>
                <a:cubicBezTo>
                  <a:pt x="101" y="41"/>
                  <a:pt x="101" y="41"/>
                  <a:pt x="101" y="41"/>
                </a:cubicBezTo>
                <a:cubicBezTo>
                  <a:pt x="83" y="50"/>
                  <a:pt x="71" y="58"/>
                  <a:pt x="64" y="66"/>
                </a:cubicBezTo>
                <a:cubicBezTo>
                  <a:pt x="57" y="74"/>
                  <a:pt x="53" y="84"/>
                  <a:pt x="53" y="95"/>
                </a:cubicBezTo>
                <a:cubicBezTo>
                  <a:pt x="101" y="95"/>
                  <a:pt x="101" y="95"/>
                  <a:pt x="101" y="95"/>
                </a:cubicBezTo>
                <a:lnTo>
                  <a:pt x="101" y="188"/>
                </a:lnTo>
                <a:close/>
                <a:moveTo>
                  <a:pt x="217" y="188"/>
                </a:moveTo>
                <a:cubicBezTo>
                  <a:pt x="117" y="188"/>
                  <a:pt x="117" y="188"/>
                  <a:pt x="117" y="188"/>
                </a:cubicBezTo>
                <a:cubicBezTo>
                  <a:pt x="117" y="111"/>
                  <a:pt x="117" y="111"/>
                  <a:pt x="117" y="111"/>
                </a:cubicBezTo>
                <a:cubicBezTo>
                  <a:pt x="117" y="83"/>
                  <a:pt x="123" y="60"/>
                  <a:pt x="135" y="44"/>
                </a:cubicBezTo>
                <a:cubicBezTo>
                  <a:pt x="147" y="27"/>
                  <a:pt x="167" y="13"/>
                  <a:pt x="196" y="0"/>
                </a:cubicBezTo>
                <a:cubicBezTo>
                  <a:pt x="217" y="41"/>
                  <a:pt x="217" y="41"/>
                  <a:pt x="217" y="41"/>
                </a:cubicBezTo>
                <a:cubicBezTo>
                  <a:pt x="200" y="50"/>
                  <a:pt x="187" y="58"/>
                  <a:pt x="181" y="66"/>
                </a:cubicBezTo>
                <a:cubicBezTo>
                  <a:pt x="174" y="74"/>
                  <a:pt x="170" y="84"/>
                  <a:pt x="169" y="95"/>
                </a:cubicBezTo>
                <a:cubicBezTo>
                  <a:pt x="217" y="95"/>
                  <a:pt x="217" y="95"/>
                  <a:pt x="217" y="95"/>
                </a:cubicBezTo>
                <a:lnTo>
                  <a:pt x="217" y="188"/>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1800" dirty="0"/>
          </a:p>
        </p:txBody>
      </p:sp>
      <p:pic>
        <p:nvPicPr>
          <p:cNvPr id="38" name="Picture 37" descr="A salt shaker with a blue lid&#10;&#10;Description automatically generated with low confidence">
            <a:extLst>
              <a:ext uri="{FF2B5EF4-FFF2-40B4-BE49-F238E27FC236}">
                <a16:creationId xmlns:a16="http://schemas.microsoft.com/office/drawing/2014/main" id="{08030B6D-7EC8-47CB-99D5-8CB62F878EF7}"/>
              </a:ext>
            </a:extLst>
          </p:cNvPr>
          <p:cNvPicPr>
            <a:picLocks noChangeAspect="1"/>
          </p:cNvPicPr>
          <p:nvPr userDrawn="1"/>
        </p:nvPicPr>
        <p:blipFill>
          <a:blip r:embed="rId8"/>
          <a:stretch>
            <a:fillRect/>
          </a:stretch>
        </p:blipFill>
        <p:spPr bwMode="gray">
          <a:xfrm>
            <a:off x="3011610" y="3672769"/>
            <a:ext cx="724560" cy="1350092"/>
          </a:xfrm>
          <a:prstGeom prst="rect">
            <a:avLst/>
          </a:prstGeom>
        </p:spPr>
      </p:pic>
      <p:pic>
        <p:nvPicPr>
          <p:cNvPr id="39" name="Picture 38">
            <a:extLst>
              <a:ext uri="{FF2B5EF4-FFF2-40B4-BE49-F238E27FC236}">
                <a16:creationId xmlns:a16="http://schemas.microsoft.com/office/drawing/2014/main" id="{054D1385-95CE-47A8-A90A-D33900FC6777}"/>
              </a:ext>
            </a:extLst>
          </p:cNvPr>
          <p:cNvPicPr>
            <a:picLocks noChangeAspect="1"/>
          </p:cNvPicPr>
          <p:nvPr userDrawn="1"/>
        </p:nvPicPr>
        <p:blipFill>
          <a:blip r:embed="rId9"/>
          <a:stretch>
            <a:fillRect/>
          </a:stretch>
        </p:blipFill>
        <p:spPr bwMode="gray">
          <a:xfrm>
            <a:off x="796016" y="3639799"/>
            <a:ext cx="877069" cy="1138947"/>
          </a:xfrm>
          <a:prstGeom prst="rect">
            <a:avLst/>
          </a:prstGeom>
          <a:solidFill>
            <a:schemeClr val="bg1"/>
          </a:solidFill>
          <a:ln w="12700">
            <a:solidFill>
              <a:schemeClr val="bg1">
                <a:lumMod val="75000"/>
              </a:schemeClr>
            </a:solidFill>
            <a:miter lim="800000"/>
          </a:ln>
        </p:spPr>
      </p:pic>
      <p:pic>
        <p:nvPicPr>
          <p:cNvPr id="40" name="Picture 39">
            <a:extLst>
              <a:ext uri="{FF2B5EF4-FFF2-40B4-BE49-F238E27FC236}">
                <a16:creationId xmlns:a16="http://schemas.microsoft.com/office/drawing/2014/main" id="{E79258FB-725E-4B04-996F-3B3D791E96BA}"/>
              </a:ext>
            </a:extLst>
          </p:cNvPr>
          <p:cNvPicPr>
            <a:picLocks noChangeAspect="1"/>
          </p:cNvPicPr>
          <p:nvPr userDrawn="1"/>
        </p:nvPicPr>
        <p:blipFill>
          <a:blip r:embed="rId9"/>
          <a:stretch>
            <a:fillRect/>
          </a:stretch>
        </p:blipFill>
        <p:spPr bwMode="gray">
          <a:xfrm>
            <a:off x="1080700" y="3858047"/>
            <a:ext cx="877069" cy="1138947"/>
          </a:xfrm>
          <a:prstGeom prst="rect">
            <a:avLst/>
          </a:prstGeom>
          <a:solidFill>
            <a:schemeClr val="bg1"/>
          </a:solidFill>
          <a:ln w="12700">
            <a:solidFill>
              <a:schemeClr val="bg1">
                <a:lumMod val="75000"/>
              </a:schemeClr>
            </a:solidFill>
            <a:miter lim="800000"/>
          </a:ln>
        </p:spPr>
      </p:pic>
    </p:spTree>
    <p:extLst>
      <p:ext uri="{BB962C8B-B14F-4D97-AF65-F5344CB8AC3E}">
        <p14:creationId xmlns:p14="http://schemas.microsoft.com/office/powerpoint/2010/main" val="1974359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ample Column Chart with Donut Chart ">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BE3478C-3E31-4A53-A9D3-4AED69C03322}"/>
              </a:ext>
            </a:extLst>
          </p:cNvPr>
          <p:cNvGraphicFramePr>
            <a:graphicFrameLocks noChangeAspect="1"/>
          </p:cNvGraphicFramePr>
          <p:nvPr userDrawn="1">
            <p:custDataLst>
              <p:tags r:id="rId2"/>
            </p:custDataLst>
            <p:extLst>
              <p:ext uri="{D42A27DB-BD31-4B8C-83A1-F6EECF244321}">
                <p14:modId xmlns:p14="http://schemas.microsoft.com/office/powerpoint/2010/main" val="2081040237"/>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4" name="Object 3" hidden="1">
                        <a:extLst>
                          <a:ext uri="{FF2B5EF4-FFF2-40B4-BE49-F238E27FC236}">
                            <a16:creationId xmlns:a16="http://schemas.microsoft.com/office/drawing/2014/main" id="{DBE3478C-3E31-4A53-A9D3-4AED69C03322}"/>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12" name="Text Placeholder 2"/>
          <p:cNvSpPr>
            <a:spLocks noGrp="1"/>
          </p:cNvSpPr>
          <p:nvPr>
            <p:ph type="body" sz="quarter" idx="16" hasCustomPrompt="1"/>
          </p:nvPr>
        </p:nvSpPr>
        <p:spPr bwMode="gray">
          <a:xfrm>
            <a:off x="448172"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p:nvPr>
        </p:nvSpPr>
        <p:spPr bwMode="gray"/>
        <p:txBody>
          <a:bodyPr/>
          <a:lstStyle/>
          <a:p>
            <a:r>
              <a:rPr lang="en-US"/>
              <a:t>Click to edit Master title style</a:t>
            </a:r>
          </a:p>
        </p:txBody>
      </p:sp>
      <p:sp>
        <p:nvSpPr>
          <p:cNvPr id="5" name="Text Placeholder 4">
            <a:extLst>
              <a:ext uri="{FF2B5EF4-FFF2-40B4-BE49-F238E27FC236}">
                <a16:creationId xmlns:a16="http://schemas.microsoft.com/office/drawing/2014/main" id="{4D6BC15F-9414-4FEE-B69B-9BD23E3FE336}"/>
              </a:ext>
            </a:extLst>
          </p:cNvPr>
          <p:cNvSpPr>
            <a:spLocks noGrp="1"/>
          </p:cNvSpPr>
          <p:nvPr>
            <p:ph type="body" sz="quarter" idx="17" hasCustomPrompt="1"/>
          </p:nvPr>
        </p:nvSpPr>
        <p:spPr bwMode="gray">
          <a:xfrm>
            <a:off x="448172"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sp>
        <p:nvSpPr>
          <p:cNvPr id="11" name="Text Placeholder 4">
            <a:extLst>
              <a:ext uri="{FF2B5EF4-FFF2-40B4-BE49-F238E27FC236}">
                <a16:creationId xmlns:a16="http://schemas.microsoft.com/office/drawing/2014/main" id="{930AED57-71AA-40F0-8FED-14CBC67B5225}"/>
              </a:ext>
            </a:extLst>
          </p:cNvPr>
          <p:cNvSpPr>
            <a:spLocks noGrp="1"/>
          </p:cNvSpPr>
          <p:nvPr>
            <p:ph type="body" sz="quarter" idx="19" hasCustomPrompt="1"/>
          </p:nvPr>
        </p:nvSpPr>
        <p:spPr bwMode="gray">
          <a:xfrm>
            <a:off x="6264588"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graphicFrame>
        <p:nvGraphicFramePr>
          <p:cNvPr id="9" name="Content Placeholder 8">
            <a:extLst>
              <a:ext uri="{FF2B5EF4-FFF2-40B4-BE49-F238E27FC236}">
                <a16:creationId xmlns:a16="http://schemas.microsoft.com/office/drawing/2014/main" id="{E558A54B-22B5-40F1-9B11-C8846EFAAE79}"/>
              </a:ext>
            </a:extLst>
          </p:cNvPr>
          <p:cNvGraphicFramePr>
            <a:graphicFrameLocks/>
          </p:cNvGraphicFramePr>
          <p:nvPr userDrawn="1">
            <p:extLst>
              <p:ext uri="{D42A27DB-BD31-4B8C-83A1-F6EECF244321}">
                <p14:modId xmlns:p14="http://schemas.microsoft.com/office/powerpoint/2010/main" val="269914911"/>
              </p:ext>
            </p:extLst>
          </p:nvPr>
        </p:nvGraphicFramePr>
        <p:xfrm>
          <a:off x="447792" y="2368551"/>
          <a:ext cx="5487829" cy="33829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Content Placeholder 6">
            <a:extLst>
              <a:ext uri="{FF2B5EF4-FFF2-40B4-BE49-F238E27FC236}">
                <a16:creationId xmlns:a16="http://schemas.microsoft.com/office/drawing/2014/main" id="{64E91F8C-B8D8-48F0-80D2-8FC867E5ADE8}"/>
              </a:ext>
            </a:extLst>
          </p:cNvPr>
          <p:cNvGraphicFramePr>
            <a:graphicFrameLocks/>
          </p:cNvGraphicFramePr>
          <p:nvPr userDrawn="1">
            <p:extLst>
              <p:ext uri="{D42A27DB-BD31-4B8C-83A1-F6EECF244321}">
                <p14:modId xmlns:p14="http://schemas.microsoft.com/office/powerpoint/2010/main" val="3865117787"/>
              </p:ext>
            </p:extLst>
          </p:nvPr>
        </p:nvGraphicFramePr>
        <p:xfrm>
          <a:off x="6264319" y="2368551"/>
          <a:ext cx="5487829" cy="3382963"/>
        </p:xfrm>
        <a:graphic>
          <a:graphicData uri="http://schemas.openxmlformats.org/drawingml/2006/chart">
            <c:chart xmlns:c="http://schemas.openxmlformats.org/drawingml/2006/chart" xmlns:r="http://schemas.openxmlformats.org/officeDocument/2006/relationships" r:id="rId7"/>
          </a:graphicData>
        </a:graphic>
      </p:graphicFrame>
    </p:spTree>
    <p:custDataLst>
      <p:tags r:id="rId1"/>
    </p:custDataLst>
    <p:extLst>
      <p:ext uri="{BB962C8B-B14F-4D97-AF65-F5344CB8AC3E}">
        <p14:creationId xmlns:p14="http://schemas.microsoft.com/office/powerpoint/2010/main" val="383483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ample Horizontal Bar Chart with Pie Chart">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91B5A11-565B-4E1E-9413-8B4F6AFEAE49}"/>
              </a:ext>
            </a:extLst>
          </p:cNvPr>
          <p:cNvGraphicFramePr>
            <a:graphicFrameLocks noChangeAspect="1"/>
          </p:cNvGraphicFramePr>
          <p:nvPr userDrawn="1">
            <p:custDataLst>
              <p:tags r:id="rId2"/>
            </p:custDataLst>
            <p:extLst>
              <p:ext uri="{D42A27DB-BD31-4B8C-83A1-F6EECF244321}">
                <p14:modId xmlns:p14="http://schemas.microsoft.com/office/powerpoint/2010/main" val="1679433017"/>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4" name="Object 3" hidden="1">
                        <a:extLst>
                          <a:ext uri="{FF2B5EF4-FFF2-40B4-BE49-F238E27FC236}">
                            <a16:creationId xmlns:a16="http://schemas.microsoft.com/office/drawing/2014/main" id="{D91B5A11-565B-4E1E-9413-8B4F6AFEAE49}"/>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12" name="Text Placeholder 2"/>
          <p:cNvSpPr>
            <a:spLocks noGrp="1"/>
          </p:cNvSpPr>
          <p:nvPr>
            <p:ph type="body" sz="quarter" idx="16" hasCustomPrompt="1"/>
          </p:nvPr>
        </p:nvSpPr>
        <p:spPr bwMode="gray">
          <a:xfrm>
            <a:off x="448172"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p:nvPr>
        </p:nvSpPr>
        <p:spPr bwMode="gray"/>
        <p:txBody>
          <a:bodyPr/>
          <a:lstStyle/>
          <a:p>
            <a:r>
              <a:rPr lang="en-US"/>
              <a:t>Click to edit Master title style</a:t>
            </a:r>
          </a:p>
        </p:txBody>
      </p:sp>
      <p:sp>
        <p:nvSpPr>
          <p:cNvPr id="5" name="Text Placeholder 4">
            <a:extLst>
              <a:ext uri="{FF2B5EF4-FFF2-40B4-BE49-F238E27FC236}">
                <a16:creationId xmlns:a16="http://schemas.microsoft.com/office/drawing/2014/main" id="{4D6BC15F-9414-4FEE-B69B-9BD23E3FE336}"/>
              </a:ext>
            </a:extLst>
          </p:cNvPr>
          <p:cNvSpPr>
            <a:spLocks noGrp="1"/>
          </p:cNvSpPr>
          <p:nvPr>
            <p:ph type="body" sz="quarter" idx="17" hasCustomPrompt="1"/>
          </p:nvPr>
        </p:nvSpPr>
        <p:spPr bwMode="gray">
          <a:xfrm>
            <a:off x="448172"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sp>
        <p:nvSpPr>
          <p:cNvPr id="11" name="Text Placeholder 4">
            <a:extLst>
              <a:ext uri="{FF2B5EF4-FFF2-40B4-BE49-F238E27FC236}">
                <a16:creationId xmlns:a16="http://schemas.microsoft.com/office/drawing/2014/main" id="{930AED57-71AA-40F0-8FED-14CBC67B5225}"/>
              </a:ext>
            </a:extLst>
          </p:cNvPr>
          <p:cNvSpPr>
            <a:spLocks noGrp="1"/>
          </p:cNvSpPr>
          <p:nvPr>
            <p:ph type="body" sz="quarter" idx="19" hasCustomPrompt="1"/>
          </p:nvPr>
        </p:nvSpPr>
        <p:spPr bwMode="gray">
          <a:xfrm>
            <a:off x="6264588"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graphicFrame>
        <p:nvGraphicFramePr>
          <p:cNvPr id="10" name="Content Placeholder 8">
            <a:extLst>
              <a:ext uri="{FF2B5EF4-FFF2-40B4-BE49-F238E27FC236}">
                <a16:creationId xmlns:a16="http://schemas.microsoft.com/office/drawing/2014/main" id="{555E0EA5-9C60-444B-8C84-F78C4F5D1BD4}"/>
              </a:ext>
            </a:extLst>
          </p:cNvPr>
          <p:cNvGraphicFramePr>
            <a:graphicFrameLocks/>
          </p:cNvGraphicFramePr>
          <p:nvPr userDrawn="1">
            <p:extLst>
              <p:ext uri="{D42A27DB-BD31-4B8C-83A1-F6EECF244321}">
                <p14:modId xmlns:p14="http://schemas.microsoft.com/office/powerpoint/2010/main" val="3056698272"/>
              </p:ext>
            </p:extLst>
          </p:nvPr>
        </p:nvGraphicFramePr>
        <p:xfrm>
          <a:off x="447792" y="2368551"/>
          <a:ext cx="5487829" cy="33829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5" name="Content Placeholder 6">
            <a:extLst>
              <a:ext uri="{FF2B5EF4-FFF2-40B4-BE49-F238E27FC236}">
                <a16:creationId xmlns:a16="http://schemas.microsoft.com/office/drawing/2014/main" id="{E050FB0D-1D68-42BE-BEF0-8459F72B6907}"/>
              </a:ext>
            </a:extLst>
          </p:cNvPr>
          <p:cNvGraphicFramePr>
            <a:graphicFrameLocks/>
          </p:cNvGraphicFramePr>
          <p:nvPr userDrawn="1">
            <p:extLst>
              <p:ext uri="{D42A27DB-BD31-4B8C-83A1-F6EECF244321}">
                <p14:modId xmlns:p14="http://schemas.microsoft.com/office/powerpoint/2010/main" val="1351855939"/>
              </p:ext>
            </p:extLst>
          </p:nvPr>
        </p:nvGraphicFramePr>
        <p:xfrm>
          <a:off x="6264319" y="2368551"/>
          <a:ext cx="5487829" cy="3382963"/>
        </p:xfrm>
        <a:graphic>
          <a:graphicData uri="http://schemas.openxmlformats.org/drawingml/2006/chart">
            <c:chart xmlns:c="http://schemas.openxmlformats.org/drawingml/2006/chart" xmlns:r="http://schemas.openxmlformats.org/officeDocument/2006/relationships" r:id="rId7"/>
          </a:graphicData>
        </a:graphic>
      </p:graphicFrame>
    </p:spTree>
    <p:custDataLst>
      <p:tags r:id="rId1"/>
    </p:custDataLst>
    <p:extLst>
      <p:ext uri="{BB962C8B-B14F-4D97-AF65-F5344CB8AC3E}">
        <p14:creationId xmlns:p14="http://schemas.microsoft.com/office/powerpoint/2010/main" val="12560425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ample Stacked Bar Chart with Line Chart">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86F344B-CFD0-4D98-9093-9AA53C172FAD}"/>
              </a:ext>
            </a:extLst>
          </p:cNvPr>
          <p:cNvGraphicFramePr>
            <a:graphicFrameLocks noChangeAspect="1"/>
          </p:cNvGraphicFramePr>
          <p:nvPr userDrawn="1">
            <p:custDataLst>
              <p:tags r:id="rId2"/>
            </p:custDataLst>
            <p:extLst>
              <p:ext uri="{D42A27DB-BD31-4B8C-83A1-F6EECF244321}">
                <p14:modId xmlns:p14="http://schemas.microsoft.com/office/powerpoint/2010/main" val="2683549661"/>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4" name="Object 3" hidden="1">
                        <a:extLst>
                          <a:ext uri="{FF2B5EF4-FFF2-40B4-BE49-F238E27FC236}">
                            <a16:creationId xmlns:a16="http://schemas.microsoft.com/office/drawing/2014/main" id="{286F344B-CFD0-4D98-9093-9AA53C172FAD}"/>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12" name="Text Placeholder 2"/>
          <p:cNvSpPr>
            <a:spLocks noGrp="1"/>
          </p:cNvSpPr>
          <p:nvPr>
            <p:ph type="body" sz="quarter" idx="16" hasCustomPrompt="1"/>
          </p:nvPr>
        </p:nvSpPr>
        <p:spPr bwMode="gray">
          <a:xfrm>
            <a:off x="448172"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p:nvPr>
        </p:nvSpPr>
        <p:spPr bwMode="gray"/>
        <p:txBody>
          <a:bodyPr/>
          <a:lstStyle/>
          <a:p>
            <a:r>
              <a:rPr lang="en-US"/>
              <a:t>Click to edit Master title style</a:t>
            </a:r>
          </a:p>
        </p:txBody>
      </p:sp>
      <p:sp>
        <p:nvSpPr>
          <p:cNvPr id="5" name="Text Placeholder 4">
            <a:extLst>
              <a:ext uri="{FF2B5EF4-FFF2-40B4-BE49-F238E27FC236}">
                <a16:creationId xmlns:a16="http://schemas.microsoft.com/office/drawing/2014/main" id="{4D6BC15F-9414-4FEE-B69B-9BD23E3FE336}"/>
              </a:ext>
            </a:extLst>
          </p:cNvPr>
          <p:cNvSpPr>
            <a:spLocks noGrp="1"/>
          </p:cNvSpPr>
          <p:nvPr>
            <p:ph type="body" sz="quarter" idx="17" hasCustomPrompt="1"/>
          </p:nvPr>
        </p:nvSpPr>
        <p:spPr bwMode="gray">
          <a:xfrm>
            <a:off x="448172"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sp>
        <p:nvSpPr>
          <p:cNvPr id="11" name="Text Placeholder 4">
            <a:extLst>
              <a:ext uri="{FF2B5EF4-FFF2-40B4-BE49-F238E27FC236}">
                <a16:creationId xmlns:a16="http://schemas.microsoft.com/office/drawing/2014/main" id="{930AED57-71AA-40F0-8FED-14CBC67B5225}"/>
              </a:ext>
            </a:extLst>
          </p:cNvPr>
          <p:cNvSpPr>
            <a:spLocks noGrp="1"/>
          </p:cNvSpPr>
          <p:nvPr>
            <p:ph type="body" sz="quarter" idx="19" hasCustomPrompt="1"/>
          </p:nvPr>
        </p:nvSpPr>
        <p:spPr bwMode="gray">
          <a:xfrm>
            <a:off x="6264588"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pPr lvl="0"/>
            <a:r>
              <a:rPr lang="en-US" dirty="0"/>
              <a:t>Chart Heading (Units)</a:t>
            </a:r>
          </a:p>
        </p:txBody>
      </p:sp>
      <p:graphicFrame>
        <p:nvGraphicFramePr>
          <p:cNvPr id="9" name="Content Placeholder 8">
            <a:extLst>
              <a:ext uri="{FF2B5EF4-FFF2-40B4-BE49-F238E27FC236}">
                <a16:creationId xmlns:a16="http://schemas.microsoft.com/office/drawing/2014/main" id="{0E308010-531E-4485-B9A9-35FD387C0EFB}"/>
              </a:ext>
            </a:extLst>
          </p:cNvPr>
          <p:cNvGraphicFramePr>
            <a:graphicFrameLocks/>
          </p:cNvGraphicFramePr>
          <p:nvPr userDrawn="1">
            <p:extLst>
              <p:ext uri="{D42A27DB-BD31-4B8C-83A1-F6EECF244321}">
                <p14:modId xmlns:p14="http://schemas.microsoft.com/office/powerpoint/2010/main" val="3333339323"/>
              </p:ext>
            </p:extLst>
          </p:nvPr>
        </p:nvGraphicFramePr>
        <p:xfrm>
          <a:off x="447792" y="2368551"/>
          <a:ext cx="5487829" cy="33829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Content Placeholder 2">
            <a:extLst>
              <a:ext uri="{FF2B5EF4-FFF2-40B4-BE49-F238E27FC236}">
                <a16:creationId xmlns:a16="http://schemas.microsoft.com/office/drawing/2014/main" id="{7C7D4CA0-3F39-424F-9E91-BEA0307B03E5}"/>
              </a:ext>
            </a:extLst>
          </p:cNvPr>
          <p:cNvGraphicFramePr>
            <a:graphicFrameLocks/>
          </p:cNvGraphicFramePr>
          <p:nvPr userDrawn="1">
            <p:extLst>
              <p:ext uri="{D42A27DB-BD31-4B8C-83A1-F6EECF244321}">
                <p14:modId xmlns:p14="http://schemas.microsoft.com/office/powerpoint/2010/main" val="1676499154"/>
              </p:ext>
            </p:extLst>
          </p:nvPr>
        </p:nvGraphicFramePr>
        <p:xfrm>
          <a:off x="6264319" y="2368551"/>
          <a:ext cx="5487829" cy="3382963"/>
        </p:xfrm>
        <a:graphic>
          <a:graphicData uri="http://schemas.openxmlformats.org/drawingml/2006/chart">
            <c:chart xmlns:c="http://schemas.openxmlformats.org/drawingml/2006/chart" xmlns:r="http://schemas.openxmlformats.org/officeDocument/2006/relationships" r:id="rId7"/>
          </a:graphicData>
        </a:graphic>
      </p:graphicFrame>
    </p:spTree>
    <p:custDataLst>
      <p:tags r:id="rId1"/>
    </p:custDataLst>
    <p:extLst>
      <p:ext uri="{BB962C8B-B14F-4D97-AF65-F5344CB8AC3E}">
        <p14:creationId xmlns:p14="http://schemas.microsoft.com/office/powerpoint/2010/main" val="40602823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ample Text Tables">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D4FDFCD4-39F4-4E74-9F86-6E8DCB3E0ED1}"/>
              </a:ext>
            </a:extLst>
          </p:cNvPr>
          <p:cNvGraphicFramePr>
            <a:graphicFrameLocks noChangeAspect="1"/>
          </p:cNvGraphicFramePr>
          <p:nvPr userDrawn="1">
            <p:custDataLst>
              <p:tags r:id="rId2"/>
            </p:custDataLst>
            <p:extLst>
              <p:ext uri="{D42A27DB-BD31-4B8C-83A1-F6EECF244321}">
                <p14:modId xmlns:p14="http://schemas.microsoft.com/office/powerpoint/2010/main" val="1711218201"/>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4" name="Object 3" hidden="1">
                        <a:extLst>
                          <a:ext uri="{FF2B5EF4-FFF2-40B4-BE49-F238E27FC236}">
                            <a16:creationId xmlns:a16="http://schemas.microsoft.com/office/drawing/2014/main" id="{D4FDFCD4-39F4-4E74-9F86-6E8DCB3E0ED1}"/>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12" name="Text Placeholder 2"/>
          <p:cNvSpPr>
            <a:spLocks noGrp="1"/>
          </p:cNvSpPr>
          <p:nvPr>
            <p:ph type="body" sz="quarter" idx="16" hasCustomPrompt="1"/>
          </p:nvPr>
        </p:nvSpPr>
        <p:spPr bwMode="gray">
          <a:xfrm>
            <a:off x="448172"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p:nvPr>
        </p:nvSpPr>
        <p:spPr bwMode="gray"/>
        <p:txBody>
          <a:bodyPr/>
          <a:lstStyle/>
          <a:p>
            <a:r>
              <a:rPr lang="en-US"/>
              <a:t>Click to edit Master title style</a:t>
            </a:r>
          </a:p>
        </p:txBody>
      </p:sp>
      <p:sp>
        <p:nvSpPr>
          <p:cNvPr id="5" name="Text Placeholder 4">
            <a:extLst>
              <a:ext uri="{FF2B5EF4-FFF2-40B4-BE49-F238E27FC236}">
                <a16:creationId xmlns:a16="http://schemas.microsoft.com/office/drawing/2014/main" id="{4D6BC15F-9414-4FEE-B69B-9BD23E3FE336}"/>
              </a:ext>
            </a:extLst>
          </p:cNvPr>
          <p:cNvSpPr>
            <a:spLocks noGrp="1"/>
          </p:cNvSpPr>
          <p:nvPr>
            <p:ph type="body" sz="quarter" idx="17" hasCustomPrompt="1"/>
          </p:nvPr>
        </p:nvSpPr>
        <p:spPr bwMode="gray">
          <a:xfrm>
            <a:off x="448172"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r>
              <a:rPr lang="en-US" dirty="0"/>
              <a:t>With C1 Heading; Decimal Align</a:t>
            </a:r>
          </a:p>
        </p:txBody>
      </p:sp>
      <p:sp>
        <p:nvSpPr>
          <p:cNvPr id="11" name="Text Placeholder 4">
            <a:extLst>
              <a:ext uri="{FF2B5EF4-FFF2-40B4-BE49-F238E27FC236}">
                <a16:creationId xmlns:a16="http://schemas.microsoft.com/office/drawing/2014/main" id="{930AED57-71AA-40F0-8FED-14CBC67B5225}"/>
              </a:ext>
            </a:extLst>
          </p:cNvPr>
          <p:cNvSpPr>
            <a:spLocks noGrp="1"/>
          </p:cNvSpPr>
          <p:nvPr>
            <p:ph type="body" sz="quarter" idx="19" hasCustomPrompt="1"/>
          </p:nvPr>
        </p:nvSpPr>
        <p:spPr bwMode="gray">
          <a:xfrm>
            <a:off x="6264588" y="1801368"/>
            <a:ext cx="5487829" cy="521208"/>
          </a:xfrm>
          <a:solidFill>
            <a:schemeClr val="bg1"/>
          </a:solidFill>
          <a:effectLst>
            <a:outerShdw dist="12700" dir="16200000" rotWithShape="0">
              <a:schemeClr val="bg1">
                <a:lumMod val="75000"/>
              </a:schemeClr>
            </a:outerShdw>
          </a:effectLst>
        </p:spPr>
        <p:txBody>
          <a:bodyPr lIns="0" tIns="91440" rIns="0"/>
          <a:lstStyle>
            <a:lvl1pPr>
              <a:spcBef>
                <a:spcPts val="0"/>
              </a:spcBef>
              <a:buNone/>
              <a:defRPr sz="1800" b="1">
                <a:solidFill>
                  <a:schemeClr val="accent1"/>
                </a:solidFill>
              </a:defRPr>
            </a:lvl1pPr>
          </a:lstStyle>
          <a:p>
            <a:r>
              <a:rPr lang="en-US" dirty="0"/>
              <a:t>With C1 Heading; Decimal Align</a:t>
            </a:r>
          </a:p>
        </p:txBody>
      </p:sp>
      <p:graphicFrame>
        <p:nvGraphicFramePr>
          <p:cNvPr id="10" name="Table 18">
            <a:extLst>
              <a:ext uri="{FF2B5EF4-FFF2-40B4-BE49-F238E27FC236}">
                <a16:creationId xmlns:a16="http://schemas.microsoft.com/office/drawing/2014/main" id="{A5184F11-61E1-41FC-BD32-7AC8AA5E90A0}"/>
              </a:ext>
            </a:extLst>
          </p:cNvPr>
          <p:cNvGraphicFramePr>
            <a:graphicFrameLocks/>
          </p:cNvGraphicFramePr>
          <p:nvPr userDrawn="1"/>
        </p:nvGraphicFramePr>
        <p:xfrm>
          <a:off x="447792" y="2368550"/>
          <a:ext cx="5487830" cy="2329688"/>
        </p:xfrm>
        <a:graphic>
          <a:graphicData uri="http://schemas.openxmlformats.org/drawingml/2006/table">
            <a:tbl>
              <a:tblPr firstRow="1" bandRow="1">
                <a:tableStyleId>{5C22544A-7EE6-4342-B048-85BDC9FD1C3A}</a:tableStyleId>
              </a:tblPr>
              <a:tblGrid>
                <a:gridCol w="2768686">
                  <a:extLst>
                    <a:ext uri="{9D8B030D-6E8A-4147-A177-3AD203B41FA5}">
                      <a16:colId xmlns:a16="http://schemas.microsoft.com/office/drawing/2014/main" val="55216826"/>
                    </a:ext>
                  </a:extLst>
                </a:gridCol>
                <a:gridCol w="1359572">
                  <a:extLst>
                    <a:ext uri="{9D8B030D-6E8A-4147-A177-3AD203B41FA5}">
                      <a16:colId xmlns:a16="http://schemas.microsoft.com/office/drawing/2014/main" val="1945866654"/>
                    </a:ext>
                  </a:extLst>
                </a:gridCol>
                <a:gridCol w="1359572">
                  <a:extLst>
                    <a:ext uri="{9D8B030D-6E8A-4147-A177-3AD203B41FA5}">
                      <a16:colId xmlns:a16="http://schemas.microsoft.com/office/drawing/2014/main" val="3388850336"/>
                    </a:ext>
                  </a:extLst>
                </a:gridCol>
              </a:tblGrid>
              <a:tr h="370840">
                <a:tc>
                  <a:txBody>
                    <a:bodyPr/>
                    <a:lstStyle/>
                    <a:p>
                      <a:pPr>
                        <a:lnSpc>
                          <a:spcPct val="90000"/>
                        </a:lnSpc>
                      </a:pPr>
                      <a:r>
                        <a:rPr lang="en-US" sz="1400" b="0" dirty="0">
                          <a:solidFill>
                            <a:schemeClr val="accent1"/>
                          </a:solidFill>
                          <a:latin typeface="+mj-lt"/>
                        </a:rPr>
                        <a:t>Column Heading</a:t>
                      </a: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1"/>
                          </a:solidFill>
                          <a:effectLst/>
                          <a:uLnTx/>
                          <a:uFillTx/>
                          <a:latin typeface="+mj-lt"/>
                          <a:ea typeface="+mn-ea"/>
                          <a:cs typeface="+mn-cs"/>
                        </a:rPr>
                        <a:t>Column Heading</a:t>
                      </a: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1"/>
                          </a:solidFill>
                          <a:effectLst/>
                          <a:uLnTx/>
                          <a:uFillTx/>
                          <a:latin typeface="+mj-lt"/>
                          <a:ea typeface="+mn-ea"/>
                          <a:cs typeface="+mn-cs"/>
                        </a:rPr>
                        <a:t>Column Heading</a:t>
                      </a: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5353215"/>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1.0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4.0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4208408"/>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1.0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4.0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86378752"/>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Highlight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1.0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4.0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720681318"/>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1.0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ct val="90000"/>
                        </a:lnSpc>
                        <a:tabLst>
                          <a:tab pos="571500" algn="dec"/>
                        </a:tabLst>
                      </a:pPr>
                      <a:r>
                        <a:rPr lang="en-US" sz="1200" kern="1200" dirty="0">
                          <a:solidFill>
                            <a:schemeClr val="tx1"/>
                          </a:solidFill>
                          <a:latin typeface="+mn-lt"/>
                          <a:ea typeface="+mn-ea"/>
                          <a:cs typeface="+mn-cs"/>
                        </a:rPr>
                        <a:t>	4.0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9412812"/>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bg1"/>
                          </a:solidFill>
                          <a:effectLst/>
                          <a:uLnTx/>
                          <a:uFillTx/>
                          <a:latin typeface="+mn-lt"/>
                          <a:ea typeface="+mn-ea"/>
                          <a:cs typeface="+mn-cs"/>
                        </a:rPr>
                        <a:t>Total Row</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algn="l" defTabSz="914400" rtl="0" eaLnBrk="1" latinLnBrk="0" hangingPunct="1">
                        <a:lnSpc>
                          <a:spcPct val="90000"/>
                        </a:lnSpc>
                        <a:tabLst>
                          <a:tab pos="571500" algn="dec"/>
                        </a:tabLst>
                      </a:pPr>
                      <a:r>
                        <a:rPr lang="en-US" sz="1200" b="1" kern="1200" dirty="0">
                          <a:solidFill>
                            <a:schemeClr val="bg1"/>
                          </a:solidFill>
                          <a:latin typeface="+mn-lt"/>
                          <a:ea typeface="+mn-ea"/>
                          <a:cs typeface="+mn-cs"/>
                        </a:rPr>
                        <a:t>	4.0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algn="l" defTabSz="914400" rtl="0" eaLnBrk="1" latinLnBrk="0" hangingPunct="1">
                        <a:lnSpc>
                          <a:spcPct val="90000"/>
                        </a:lnSpc>
                        <a:tabLst>
                          <a:tab pos="571500" algn="dec"/>
                        </a:tabLst>
                      </a:pPr>
                      <a:r>
                        <a:rPr lang="en-US" sz="1200" b="1" kern="1200" dirty="0">
                          <a:solidFill>
                            <a:schemeClr val="bg1"/>
                          </a:solidFill>
                          <a:latin typeface="+mn-lt"/>
                          <a:ea typeface="+mn-ea"/>
                          <a:cs typeface="+mn-cs"/>
                        </a:rPr>
                        <a:t>	16.0</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982595670"/>
                  </a:ext>
                </a:extLst>
              </a:tr>
            </a:tbl>
          </a:graphicData>
        </a:graphic>
      </p:graphicFrame>
      <p:graphicFrame>
        <p:nvGraphicFramePr>
          <p:cNvPr id="15" name="Table 19">
            <a:extLst>
              <a:ext uri="{FF2B5EF4-FFF2-40B4-BE49-F238E27FC236}">
                <a16:creationId xmlns:a16="http://schemas.microsoft.com/office/drawing/2014/main" id="{A3BCE076-DB1B-43D3-A456-D5D8B64A0408}"/>
              </a:ext>
            </a:extLst>
          </p:cNvPr>
          <p:cNvGraphicFramePr>
            <a:graphicFrameLocks/>
          </p:cNvGraphicFramePr>
          <p:nvPr userDrawn="1"/>
        </p:nvGraphicFramePr>
        <p:xfrm>
          <a:off x="6264319" y="2368550"/>
          <a:ext cx="5487829" cy="2329688"/>
        </p:xfrm>
        <a:graphic>
          <a:graphicData uri="http://schemas.openxmlformats.org/drawingml/2006/table">
            <a:tbl>
              <a:tblPr firstRow="1" bandRow="1">
                <a:tableStyleId>{5C22544A-7EE6-4342-B048-85BDC9FD1C3A}</a:tableStyleId>
              </a:tblPr>
              <a:tblGrid>
                <a:gridCol w="2790599">
                  <a:extLst>
                    <a:ext uri="{9D8B030D-6E8A-4147-A177-3AD203B41FA5}">
                      <a16:colId xmlns:a16="http://schemas.microsoft.com/office/drawing/2014/main" val="3108610681"/>
                    </a:ext>
                  </a:extLst>
                </a:gridCol>
                <a:gridCol w="1348615">
                  <a:extLst>
                    <a:ext uri="{9D8B030D-6E8A-4147-A177-3AD203B41FA5}">
                      <a16:colId xmlns:a16="http://schemas.microsoft.com/office/drawing/2014/main" val="2898211019"/>
                    </a:ext>
                  </a:extLst>
                </a:gridCol>
                <a:gridCol w="1348615">
                  <a:extLst>
                    <a:ext uri="{9D8B030D-6E8A-4147-A177-3AD203B41FA5}">
                      <a16:colId xmlns:a16="http://schemas.microsoft.com/office/drawing/2014/main" val="4159568468"/>
                    </a:ext>
                  </a:extLst>
                </a:gridCol>
              </a:tblGrid>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accent1"/>
                        </a:solidFill>
                        <a:effectLst/>
                        <a:uLnTx/>
                        <a:uFillTx/>
                        <a:latin typeface="+mj-lt"/>
                        <a:ea typeface="+mn-ea"/>
                        <a:cs typeface="+mn-cs"/>
                      </a:endParaRP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1"/>
                          </a:solidFill>
                          <a:effectLst/>
                          <a:uLnTx/>
                          <a:uFillTx/>
                          <a:latin typeface="+mj-lt"/>
                          <a:ea typeface="+mn-ea"/>
                          <a:cs typeface="+mn-cs"/>
                        </a:rPr>
                        <a:t>Column Heading</a:t>
                      </a: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1"/>
                          </a:solidFill>
                          <a:effectLst/>
                          <a:uLnTx/>
                          <a:uFillTx/>
                          <a:latin typeface="+mj-lt"/>
                          <a:ea typeface="+mn-ea"/>
                          <a:cs typeface="+mn-cs"/>
                        </a:rPr>
                        <a:t>Column Heading</a:t>
                      </a:r>
                    </a:p>
                  </a:txBody>
                  <a:tcPr marL="91464" marR="91464" anchor="b">
                    <a:lnL w="12700" cmpd="sng">
                      <a:noFill/>
                    </a:lnL>
                    <a:lnR w="12700" cmpd="sng">
                      <a:noFill/>
                    </a:lnR>
                    <a:lnT w="12700" cmpd="sng">
                      <a:noFill/>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4424600"/>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90000"/>
                        </a:lnSpc>
                      </a:pPr>
                      <a:r>
                        <a:rPr lang="en-US" sz="1200" dirty="0">
                          <a:solidFill>
                            <a:schemeClr val="tx1"/>
                          </a:solidFill>
                          <a:latin typeface="+mn-lt"/>
                        </a:rPr>
                        <a:t>1</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90000"/>
                        </a:lnSpc>
                      </a:pPr>
                      <a:r>
                        <a:rPr lang="en-US" sz="1200" dirty="0">
                          <a:solidFill>
                            <a:schemeClr val="tx1"/>
                          </a:solidFill>
                          <a:latin typeface="+mn-lt"/>
                        </a:rPr>
                        <a:t>4</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7487282"/>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90000"/>
                        </a:lnSpc>
                      </a:pPr>
                      <a:r>
                        <a:rPr lang="en-US" sz="1200" dirty="0">
                          <a:solidFill>
                            <a:schemeClr val="tx1"/>
                          </a:solidFill>
                          <a:latin typeface="+mn-lt"/>
                        </a:rPr>
                        <a:t>1</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90000"/>
                        </a:lnSpc>
                      </a:pPr>
                      <a:r>
                        <a:rPr lang="en-US" sz="1200" dirty="0">
                          <a:solidFill>
                            <a:schemeClr val="tx1"/>
                          </a:solidFill>
                          <a:latin typeface="+mn-lt"/>
                        </a:rPr>
                        <a:t>4</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68370528"/>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90000"/>
                        </a:lnSpc>
                      </a:pPr>
                      <a:r>
                        <a:rPr lang="en-US" sz="1200" dirty="0">
                          <a:solidFill>
                            <a:schemeClr val="tx1"/>
                          </a:solidFill>
                          <a:latin typeface="+mn-lt"/>
                        </a:rPr>
                        <a:t>1</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90000"/>
                        </a:lnSpc>
                      </a:pPr>
                      <a:r>
                        <a:rPr lang="en-US" sz="1200" dirty="0">
                          <a:solidFill>
                            <a:schemeClr val="tx1"/>
                          </a:solidFill>
                          <a:latin typeface="+mn-lt"/>
                        </a:rPr>
                        <a:t>4</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13846422"/>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Row Heading</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90000"/>
                        </a:lnSpc>
                      </a:pPr>
                      <a:r>
                        <a:rPr lang="en-US" sz="1200" dirty="0">
                          <a:solidFill>
                            <a:schemeClr val="tx1"/>
                          </a:solidFill>
                          <a:latin typeface="+mn-lt"/>
                        </a:rPr>
                        <a:t>1</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90000"/>
                        </a:lnSpc>
                      </a:pPr>
                      <a:r>
                        <a:rPr lang="en-US" sz="1200" dirty="0">
                          <a:solidFill>
                            <a:schemeClr val="tx1"/>
                          </a:solidFill>
                          <a:latin typeface="+mn-lt"/>
                        </a:rPr>
                        <a:t>4</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19864707"/>
                  </a:ext>
                </a:extLst>
              </a:tr>
              <a:tr h="370840">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bg1"/>
                          </a:solidFill>
                          <a:effectLst/>
                          <a:uLnTx/>
                          <a:uFillTx/>
                          <a:latin typeface="+mn-lt"/>
                          <a:ea typeface="+mn-ea"/>
                          <a:cs typeface="+mn-cs"/>
                        </a:rPr>
                        <a:t>Total Row</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lnSpc>
                          <a:spcPct val="90000"/>
                        </a:lnSpc>
                      </a:pPr>
                      <a:r>
                        <a:rPr lang="en-US" sz="1200" b="1" dirty="0">
                          <a:solidFill>
                            <a:schemeClr val="bg1"/>
                          </a:solidFill>
                          <a:latin typeface="+mn-lt"/>
                        </a:rPr>
                        <a:t>4</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lnSpc>
                          <a:spcPct val="90000"/>
                        </a:lnSpc>
                      </a:pPr>
                      <a:r>
                        <a:rPr lang="en-US" sz="1200" b="1" dirty="0">
                          <a:solidFill>
                            <a:schemeClr val="bg1"/>
                          </a:solidFill>
                          <a:latin typeface="+mn-lt"/>
                        </a:rPr>
                        <a:t>16</a:t>
                      </a:r>
                    </a:p>
                  </a:txBody>
                  <a:tcPr marL="91464" marR="91464" anchor="ctr">
                    <a:lnL w="12700" cmpd="sng">
                      <a:noFill/>
                    </a:lnL>
                    <a:lnR w="12700" cmpd="sng">
                      <a:noFill/>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04616484"/>
                  </a:ext>
                </a:extLst>
              </a:tr>
            </a:tbl>
          </a:graphicData>
        </a:graphic>
      </p:graphicFrame>
      <p:grpSp>
        <p:nvGrpSpPr>
          <p:cNvPr id="16" name="Group 15">
            <a:extLst>
              <a:ext uri="{FF2B5EF4-FFF2-40B4-BE49-F238E27FC236}">
                <a16:creationId xmlns:a16="http://schemas.microsoft.com/office/drawing/2014/main" id="{125C0EA9-5E74-4E39-BF5D-03FC44AF8EE0}"/>
              </a:ext>
            </a:extLst>
          </p:cNvPr>
          <p:cNvGrpSpPr/>
          <p:nvPr userDrawn="1"/>
        </p:nvGrpSpPr>
        <p:grpSpPr bwMode="gray">
          <a:xfrm>
            <a:off x="6264588" y="5024867"/>
            <a:ext cx="5410238" cy="1222408"/>
            <a:chOff x="6262956" y="5024867"/>
            <a:chExt cx="5408829" cy="1222408"/>
          </a:xfrm>
        </p:grpSpPr>
        <p:pic>
          <p:nvPicPr>
            <p:cNvPr id="17" name="Picture 16">
              <a:extLst>
                <a:ext uri="{FF2B5EF4-FFF2-40B4-BE49-F238E27FC236}">
                  <a16:creationId xmlns:a16="http://schemas.microsoft.com/office/drawing/2014/main" id="{B1675888-3458-4AE8-A7D1-1CF1E4A829EE}"/>
                </a:ext>
              </a:extLst>
            </p:cNvPr>
            <p:cNvPicPr>
              <a:picLocks noChangeAspect="1"/>
            </p:cNvPicPr>
            <p:nvPr/>
          </p:nvPicPr>
          <p:blipFill>
            <a:blip r:embed="rId6"/>
            <a:stretch>
              <a:fillRect/>
            </a:stretch>
          </p:blipFill>
          <p:spPr bwMode="gray">
            <a:xfrm>
              <a:off x="10025865" y="5024867"/>
              <a:ext cx="1645920" cy="1222408"/>
            </a:xfrm>
            <a:prstGeom prst="rect">
              <a:avLst/>
            </a:prstGeom>
            <a:ln>
              <a:solidFill>
                <a:schemeClr val="bg1">
                  <a:lumMod val="75000"/>
                </a:schemeClr>
              </a:solidFill>
            </a:ln>
          </p:spPr>
        </p:pic>
        <p:sp>
          <p:nvSpPr>
            <p:cNvPr id="18" name="Rectangular Callout 16">
              <a:extLst>
                <a:ext uri="{FF2B5EF4-FFF2-40B4-BE49-F238E27FC236}">
                  <a16:creationId xmlns:a16="http://schemas.microsoft.com/office/drawing/2014/main" id="{6B601E8D-6FA7-4C30-AB48-4EEAD51CDE67}"/>
                </a:ext>
              </a:extLst>
            </p:cNvPr>
            <p:cNvSpPr/>
            <p:nvPr/>
          </p:nvSpPr>
          <p:spPr bwMode="gray">
            <a:xfrm>
              <a:off x="6262956" y="5485971"/>
              <a:ext cx="3311323" cy="742151"/>
            </a:xfrm>
            <a:prstGeom prst="wedgeRectCallout">
              <a:avLst>
                <a:gd name="adj1" fmla="val 63779"/>
                <a:gd name="adj2" fmla="val 312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sz="1200" dirty="0"/>
                <a:t>Top &amp; bottom lines &amp; divider lines between rows are all 1pt thick, and this color</a:t>
              </a:r>
            </a:p>
          </p:txBody>
        </p:sp>
        <p:sp>
          <p:nvSpPr>
            <p:cNvPr id="19" name="Rectangle 18">
              <a:extLst>
                <a:ext uri="{FF2B5EF4-FFF2-40B4-BE49-F238E27FC236}">
                  <a16:creationId xmlns:a16="http://schemas.microsoft.com/office/drawing/2014/main" id="{061CBAD9-1076-4486-B852-565755B213F5}"/>
                </a:ext>
              </a:extLst>
            </p:cNvPr>
            <p:cNvSpPr/>
            <p:nvPr/>
          </p:nvSpPr>
          <p:spPr bwMode="gray">
            <a:xfrm>
              <a:off x="10038276" y="5822650"/>
              <a:ext cx="127455" cy="127487"/>
            </a:xfrm>
            <a:prstGeom prst="rect">
              <a:avLst/>
            </a:prstGeom>
            <a:noFill/>
            <a:ln w="38100">
              <a:solidFill>
                <a:srgbClr val="FF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Tree>
    <p:custDataLst>
      <p:tags r:id="rId1"/>
    </p:custDataLst>
    <p:extLst>
      <p:ext uri="{BB962C8B-B14F-4D97-AF65-F5344CB8AC3E}">
        <p14:creationId xmlns:p14="http://schemas.microsoft.com/office/powerpoint/2010/main" val="13529922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meline Sample">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802863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14" name="Line 8">
            <a:extLst>
              <a:ext uri="{FF2B5EF4-FFF2-40B4-BE49-F238E27FC236}">
                <a16:creationId xmlns:a16="http://schemas.microsoft.com/office/drawing/2014/main" id="{8564D098-D84C-418F-9149-3AC7BC3B3037}"/>
              </a:ext>
            </a:extLst>
          </p:cNvPr>
          <p:cNvSpPr>
            <a:spLocks noChangeShapeType="1"/>
          </p:cNvSpPr>
          <p:nvPr userDrawn="1"/>
        </p:nvSpPr>
        <p:spPr bwMode="gray">
          <a:xfrm rot="5400000">
            <a:off x="1791505" y="3755778"/>
            <a:ext cx="320040"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20" name="Text Placeholder 19"/>
          <p:cNvSpPr>
            <a:spLocks noGrp="1"/>
          </p:cNvSpPr>
          <p:nvPr>
            <p:ph type="body" sz="quarter" idx="13" hasCustomPrompt="1"/>
          </p:nvPr>
        </p:nvSpPr>
        <p:spPr>
          <a:xfrm>
            <a:off x="448173" y="2043670"/>
            <a:ext cx="2095894" cy="859643"/>
          </a:xfrm>
        </p:spPr>
        <p:txBody>
          <a:bodyPr lIns="0" tIns="0" rIns="0" bIns="0" anchor="b"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0" name="Text Placeholder 19"/>
          <p:cNvSpPr>
            <a:spLocks noGrp="1"/>
          </p:cNvSpPr>
          <p:nvPr>
            <p:ph type="body" sz="quarter" idx="14" hasCustomPrompt="1"/>
          </p:nvPr>
        </p:nvSpPr>
        <p:spPr>
          <a:xfrm>
            <a:off x="2887139" y="2043670"/>
            <a:ext cx="2095894" cy="859643"/>
          </a:xfrm>
        </p:spPr>
        <p:txBody>
          <a:bodyPr lIns="0" tIns="0" rIns="0" bIns="0" anchor="b"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1" name="Text Placeholder 19"/>
          <p:cNvSpPr>
            <a:spLocks noGrp="1"/>
          </p:cNvSpPr>
          <p:nvPr>
            <p:ph type="body" sz="quarter" idx="15" hasCustomPrompt="1"/>
          </p:nvPr>
        </p:nvSpPr>
        <p:spPr>
          <a:xfrm>
            <a:off x="5326105" y="2043670"/>
            <a:ext cx="2095894" cy="859643"/>
          </a:xfrm>
        </p:spPr>
        <p:txBody>
          <a:bodyPr lIns="0" tIns="0" rIns="0" bIns="0" anchor="b"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2" name="Text Placeholder 19"/>
          <p:cNvSpPr>
            <a:spLocks noGrp="1"/>
          </p:cNvSpPr>
          <p:nvPr>
            <p:ph type="body" sz="quarter" idx="16" hasCustomPrompt="1"/>
          </p:nvPr>
        </p:nvSpPr>
        <p:spPr>
          <a:xfrm>
            <a:off x="7765072" y="2043670"/>
            <a:ext cx="2095894" cy="859643"/>
          </a:xfrm>
        </p:spPr>
        <p:txBody>
          <a:bodyPr lIns="0" tIns="0" rIns="0" bIns="0" anchor="b"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26" name="Line 8">
            <a:extLst>
              <a:ext uri="{FF2B5EF4-FFF2-40B4-BE49-F238E27FC236}">
                <a16:creationId xmlns:a16="http://schemas.microsoft.com/office/drawing/2014/main" id="{9165F8DC-6302-4989-B65B-B4A8FD3C8535}"/>
              </a:ext>
            </a:extLst>
          </p:cNvPr>
          <p:cNvSpPr>
            <a:spLocks noChangeShapeType="1"/>
          </p:cNvSpPr>
          <p:nvPr userDrawn="1"/>
        </p:nvSpPr>
        <p:spPr bwMode="gray">
          <a:xfrm rot="16200000" flipV="1">
            <a:off x="326337" y="3180193"/>
            <a:ext cx="317996"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43" name="Text Placeholder 19"/>
          <p:cNvSpPr>
            <a:spLocks noGrp="1"/>
          </p:cNvSpPr>
          <p:nvPr>
            <p:ph type="body" sz="quarter" idx="17" hasCustomPrompt="1"/>
          </p:nvPr>
        </p:nvSpPr>
        <p:spPr>
          <a:xfrm>
            <a:off x="1900142" y="4016495"/>
            <a:ext cx="2095894" cy="859643"/>
          </a:xfrm>
        </p:spPr>
        <p:txBody>
          <a:bodyPr lIns="0" tIns="0" rIns="0" bIns="0" anchor="t"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4" name="Text Placeholder 19"/>
          <p:cNvSpPr>
            <a:spLocks noGrp="1"/>
          </p:cNvSpPr>
          <p:nvPr>
            <p:ph type="body" sz="quarter" idx="18" hasCustomPrompt="1"/>
          </p:nvPr>
        </p:nvSpPr>
        <p:spPr>
          <a:xfrm>
            <a:off x="4339130" y="4016495"/>
            <a:ext cx="2095894" cy="859643"/>
          </a:xfrm>
        </p:spPr>
        <p:txBody>
          <a:bodyPr lIns="0" tIns="0" rIns="0" bIns="0" anchor="t"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5" name="Text Placeholder 19"/>
          <p:cNvSpPr>
            <a:spLocks noGrp="1"/>
          </p:cNvSpPr>
          <p:nvPr>
            <p:ph type="body" sz="quarter" idx="19" hasCustomPrompt="1"/>
          </p:nvPr>
        </p:nvSpPr>
        <p:spPr>
          <a:xfrm>
            <a:off x="6778117" y="4016495"/>
            <a:ext cx="2095894" cy="859643"/>
          </a:xfrm>
        </p:spPr>
        <p:txBody>
          <a:bodyPr lIns="0" tIns="0" rIns="0" bIns="0" anchor="t"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46" name="Text Placeholder 19"/>
          <p:cNvSpPr>
            <a:spLocks noGrp="1"/>
          </p:cNvSpPr>
          <p:nvPr>
            <p:ph type="body" sz="quarter" idx="20" hasCustomPrompt="1"/>
          </p:nvPr>
        </p:nvSpPr>
        <p:spPr>
          <a:xfrm>
            <a:off x="9217107" y="4016495"/>
            <a:ext cx="2095894" cy="859643"/>
          </a:xfrm>
        </p:spPr>
        <p:txBody>
          <a:bodyPr lIns="0" tIns="0" rIns="0" bIns="0" anchor="t" anchorCtr="0"/>
          <a:lstStyle>
            <a:lvl1pPr marL="0" indent="0" algn="l">
              <a:spcBef>
                <a:spcPts val="300"/>
              </a:spcBef>
              <a:buFontTx/>
              <a:buNone/>
              <a:defRPr sz="1050" b="1"/>
            </a:lvl1pPr>
          </a:lstStyle>
          <a:p>
            <a:pPr algn="l">
              <a:spcBef>
                <a:spcPts val="300"/>
              </a:spcBef>
            </a:pPr>
            <a:r>
              <a:rPr lang="en-US" sz="1200" dirty="0">
                <a:solidFill>
                  <a:schemeClr val="tx1"/>
                </a:solidFill>
              </a:rPr>
              <a:t>Event Title</a:t>
            </a:r>
          </a:p>
          <a:p>
            <a:pPr algn="l">
              <a:spcBef>
                <a:spcPts val="300"/>
              </a:spcBef>
            </a:pPr>
            <a:r>
              <a:rPr lang="en-US" sz="1050" b="0" dirty="0">
                <a:solidFill>
                  <a:schemeClr val="tx1"/>
                </a:solidFill>
                <a:latin typeface="+mn-lt"/>
              </a:rPr>
              <a:t>Description of event, </a:t>
            </a:r>
            <a:br>
              <a:rPr lang="en-US" sz="1050" b="0" dirty="0">
                <a:solidFill>
                  <a:schemeClr val="tx1"/>
                </a:solidFill>
                <a:latin typeface="+mn-lt"/>
              </a:rPr>
            </a:br>
            <a:r>
              <a:rPr lang="en-US" sz="1050" b="0" dirty="0">
                <a:solidFill>
                  <a:schemeClr val="tx1"/>
                </a:solidFill>
                <a:latin typeface="+mn-lt"/>
              </a:rPr>
              <a:t>text details about event</a:t>
            </a:r>
          </a:p>
          <a:p>
            <a:pPr algn="l">
              <a:spcBef>
                <a:spcPts val="300"/>
              </a:spcBef>
            </a:pPr>
            <a:r>
              <a:rPr lang="en-US" sz="1050" b="0" dirty="0">
                <a:solidFill>
                  <a:schemeClr val="tx1"/>
                </a:solidFill>
                <a:latin typeface="+mn-lt"/>
              </a:rPr>
              <a:t>(date)</a:t>
            </a:r>
          </a:p>
        </p:txBody>
      </p:sp>
      <p:sp>
        <p:nvSpPr>
          <p:cNvPr id="31" name="Line 8">
            <a:extLst>
              <a:ext uri="{FF2B5EF4-FFF2-40B4-BE49-F238E27FC236}">
                <a16:creationId xmlns:a16="http://schemas.microsoft.com/office/drawing/2014/main" id="{A053A856-B61C-4B6C-8B08-411D1A7F4708}"/>
              </a:ext>
            </a:extLst>
          </p:cNvPr>
          <p:cNvSpPr>
            <a:spLocks noChangeShapeType="1"/>
          </p:cNvSpPr>
          <p:nvPr userDrawn="1"/>
        </p:nvSpPr>
        <p:spPr bwMode="gray">
          <a:xfrm rot="16200000" flipV="1">
            <a:off x="2761253" y="3180193"/>
            <a:ext cx="317996"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2" name="Line 8">
            <a:extLst>
              <a:ext uri="{FF2B5EF4-FFF2-40B4-BE49-F238E27FC236}">
                <a16:creationId xmlns:a16="http://schemas.microsoft.com/office/drawing/2014/main" id="{60BF8B3B-BD3E-4746-AE9D-85AC4C15E3BB}"/>
              </a:ext>
            </a:extLst>
          </p:cNvPr>
          <p:cNvSpPr>
            <a:spLocks noChangeShapeType="1"/>
          </p:cNvSpPr>
          <p:nvPr userDrawn="1"/>
        </p:nvSpPr>
        <p:spPr bwMode="gray">
          <a:xfrm rot="16200000" flipV="1">
            <a:off x="5209825" y="3180193"/>
            <a:ext cx="317996"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3" name="Line 8">
            <a:extLst>
              <a:ext uri="{FF2B5EF4-FFF2-40B4-BE49-F238E27FC236}">
                <a16:creationId xmlns:a16="http://schemas.microsoft.com/office/drawing/2014/main" id="{A4C8005A-E936-4834-8537-758EC860B6E9}"/>
              </a:ext>
            </a:extLst>
          </p:cNvPr>
          <p:cNvSpPr>
            <a:spLocks noChangeShapeType="1"/>
          </p:cNvSpPr>
          <p:nvPr userDrawn="1"/>
        </p:nvSpPr>
        <p:spPr bwMode="gray">
          <a:xfrm rot="16200000" flipV="1">
            <a:off x="7641220" y="3180193"/>
            <a:ext cx="317996"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4" name="Line 8">
            <a:extLst>
              <a:ext uri="{FF2B5EF4-FFF2-40B4-BE49-F238E27FC236}">
                <a16:creationId xmlns:a16="http://schemas.microsoft.com/office/drawing/2014/main" id="{289942B6-BB93-48AB-9366-81E4F032F40C}"/>
              </a:ext>
            </a:extLst>
          </p:cNvPr>
          <p:cNvSpPr>
            <a:spLocks noChangeShapeType="1"/>
          </p:cNvSpPr>
          <p:nvPr userDrawn="1"/>
        </p:nvSpPr>
        <p:spPr bwMode="gray">
          <a:xfrm rot="5400000">
            <a:off x="4220217" y="3755778"/>
            <a:ext cx="320040"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5" name="Line 8">
            <a:extLst>
              <a:ext uri="{FF2B5EF4-FFF2-40B4-BE49-F238E27FC236}">
                <a16:creationId xmlns:a16="http://schemas.microsoft.com/office/drawing/2014/main" id="{F3C85C5C-C38B-4905-A9FD-8DB4CD2B2FFA}"/>
              </a:ext>
            </a:extLst>
          </p:cNvPr>
          <p:cNvSpPr>
            <a:spLocks noChangeShapeType="1"/>
          </p:cNvSpPr>
          <p:nvPr userDrawn="1"/>
        </p:nvSpPr>
        <p:spPr bwMode="gray">
          <a:xfrm rot="5400000">
            <a:off x="6659205" y="3755778"/>
            <a:ext cx="320040"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6" name="Line 8">
            <a:extLst>
              <a:ext uri="{FF2B5EF4-FFF2-40B4-BE49-F238E27FC236}">
                <a16:creationId xmlns:a16="http://schemas.microsoft.com/office/drawing/2014/main" id="{EDED3034-6E95-48CB-A04D-D07DB6314C30}"/>
              </a:ext>
            </a:extLst>
          </p:cNvPr>
          <p:cNvSpPr>
            <a:spLocks noChangeShapeType="1"/>
          </p:cNvSpPr>
          <p:nvPr userDrawn="1"/>
        </p:nvSpPr>
        <p:spPr bwMode="gray">
          <a:xfrm rot="5400000">
            <a:off x="9098194" y="3755778"/>
            <a:ext cx="320040" cy="0"/>
          </a:xfrm>
          <a:prstGeom prst="line">
            <a:avLst/>
          </a:prstGeom>
          <a:noFill/>
          <a:ln w="19050" cap="flat">
            <a:solidFill>
              <a:schemeClr val="bg1">
                <a:lumMod val="75000"/>
              </a:schemeClr>
            </a:solidFill>
            <a:prstDash val="solid"/>
            <a:miter lim="800000"/>
            <a:headEnd/>
            <a:tailEnd type="oval" w="med" len="med"/>
          </a:ln>
          <a:effectLst/>
        </p:spPr>
        <p:txBody>
          <a:bodyPr wrap="square" lIns="0" tIns="0" rIns="0" bIns="0">
            <a:spAutoFit/>
          </a:bodyPr>
          <a:lstStyle/>
          <a:p>
            <a:pPr>
              <a:lnSpc>
                <a:spcPct val="90000"/>
              </a:lnSpc>
            </a:pPr>
            <a:endParaRPr lang="en-US" sz="1400" dirty="0"/>
          </a:p>
        </p:txBody>
      </p:sp>
      <p:sp>
        <p:nvSpPr>
          <p:cNvPr id="37" name="AutoShape 6">
            <a:extLst>
              <a:ext uri="{FF2B5EF4-FFF2-40B4-BE49-F238E27FC236}">
                <a16:creationId xmlns:a16="http://schemas.microsoft.com/office/drawing/2014/main" id="{F0DC6648-0508-4B3A-83FF-539F6B67817C}"/>
              </a:ext>
            </a:extLst>
          </p:cNvPr>
          <p:cNvSpPr>
            <a:spLocks noChangeArrowheads="1"/>
          </p:cNvSpPr>
          <p:nvPr userDrawn="1"/>
        </p:nvSpPr>
        <p:spPr bwMode="gray">
          <a:xfrm>
            <a:off x="448108" y="3337560"/>
            <a:ext cx="11295782" cy="274320"/>
          </a:xfrm>
          <a:prstGeom prst="rect">
            <a:avLst/>
          </a:prstGeom>
          <a:solidFill>
            <a:schemeClr val="accent1"/>
          </a:solidFill>
          <a:ln w="28575">
            <a:noFill/>
          </a:ln>
          <a:effectLst/>
        </p:spPr>
        <p:txBody>
          <a:bodyPr anchor="ctr" anchorCtr="0">
            <a:noAutofit/>
          </a:bodyPr>
          <a:lstStyle/>
          <a:p>
            <a:pPr marL="685800" lvl="1" indent="-285750">
              <a:lnSpc>
                <a:spcPct val="90000"/>
              </a:lnSpc>
              <a:spcBef>
                <a:spcPts val="1000"/>
              </a:spcBef>
              <a:buClr>
                <a:schemeClr val="accent4"/>
              </a:buClr>
              <a:buFont typeface="Arial" pitchFamily="34" charset="0"/>
              <a:buChar char="●"/>
            </a:pPr>
            <a:endParaRPr lang="en-US" sz="2000" dirty="0"/>
          </a:p>
        </p:txBody>
      </p:sp>
      <p:sp>
        <p:nvSpPr>
          <p:cNvPr id="38" name="TextBox 37">
            <a:extLst>
              <a:ext uri="{FF2B5EF4-FFF2-40B4-BE49-F238E27FC236}">
                <a16:creationId xmlns:a16="http://schemas.microsoft.com/office/drawing/2014/main" id="{6CC86C8E-0FFC-4A2E-8EF4-6EF83BB4C51B}"/>
              </a:ext>
            </a:extLst>
          </p:cNvPr>
          <p:cNvSpPr txBox="1"/>
          <p:nvPr userDrawn="1"/>
        </p:nvSpPr>
        <p:spPr bwMode="gray">
          <a:xfrm>
            <a:off x="495811" y="3360420"/>
            <a:ext cx="552493" cy="228600"/>
          </a:xfrm>
          <a:prstGeom prst="rect">
            <a:avLst/>
          </a:prstGeom>
        </p:spPr>
        <p:txBody>
          <a:bodyPr wrap="square" lIns="0" tIns="0" rIns="0" bIns="0" rtlCol="0" anchor="ctr" anchorCtr="0">
            <a:noAutofit/>
          </a:bodyPr>
          <a:lstStyle/>
          <a:p>
            <a:pPr>
              <a:lnSpc>
                <a:spcPct val="90000"/>
              </a:lnSpc>
              <a:buClr>
                <a:schemeClr val="tx1"/>
              </a:buClr>
              <a:buSzPct val="100000"/>
            </a:pPr>
            <a:r>
              <a:rPr lang="en-US" sz="1200" dirty="0">
                <a:solidFill>
                  <a:schemeClr val="bg1"/>
                </a:solidFill>
              </a:rPr>
              <a:t>20xx</a:t>
            </a:r>
          </a:p>
        </p:txBody>
      </p:sp>
      <p:sp>
        <p:nvSpPr>
          <p:cNvPr id="39" name="TextBox 38">
            <a:extLst>
              <a:ext uri="{FF2B5EF4-FFF2-40B4-BE49-F238E27FC236}">
                <a16:creationId xmlns:a16="http://schemas.microsoft.com/office/drawing/2014/main" id="{228B69FD-A7C8-4647-A275-D91D9858286D}"/>
              </a:ext>
            </a:extLst>
          </p:cNvPr>
          <p:cNvSpPr txBox="1"/>
          <p:nvPr userDrawn="1"/>
        </p:nvSpPr>
        <p:spPr bwMode="gray">
          <a:xfrm>
            <a:off x="5373743" y="3360420"/>
            <a:ext cx="552493" cy="228600"/>
          </a:xfrm>
          <a:prstGeom prst="rect">
            <a:avLst/>
          </a:prstGeom>
        </p:spPr>
        <p:txBody>
          <a:bodyPr wrap="square" lIns="0" tIns="0" rIns="0" bIns="0" rtlCol="0" anchor="ctr" anchorCtr="0">
            <a:noAutofit/>
          </a:bodyPr>
          <a:lstStyle/>
          <a:p>
            <a:pPr>
              <a:lnSpc>
                <a:spcPct val="90000"/>
              </a:lnSpc>
              <a:buClr>
                <a:schemeClr val="tx1"/>
              </a:buClr>
              <a:buSzPct val="100000"/>
            </a:pPr>
            <a:r>
              <a:rPr lang="en-US" sz="1200" dirty="0">
                <a:solidFill>
                  <a:schemeClr val="bg1"/>
                </a:solidFill>
              </a:rPr>
              <a:t>20xx</a:t>
            </a:r>
          </a:p>
        </p:txBody>
      </p:sp>
    </p:spTree>
    <p:extLst>
      <p:ext uri="{BB962C8B-B14F-4D97-AF65-F5344CB8AC3E}">
        <p14:creationId xmlns:p14="http://schemas.microsoft.com/office/powerpoint/2010/main" val="30988893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evron Diagram with Bullet Text Sample">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38842726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20" name="Text Placeholder 19"/>
          <p:cNvSpPr>
            <a:spLocks noGrp="1"/>
          </p:cNvSpPr>
          <p:nvPr>
            <p:ph type="body" sz="quarter" idx="13" hasCustomPrompt="1"/>
          </p:nvPr>
        </p:nvSpPr>
        <p:spPr>
          <a:xfrm>
            <a:off x="446915" y="2586991"/>
            <a:ext cx="2560987" cy="694549"/>
          </a:xfrm>
        </p:spPr>
        <p:txBody>
          <a:bodyPr lIns="45720" tIns="45720" rIns="45720" bIns="45720" anchor="t" anchorCtr="0"/>
          <a:lstStyle>
            <a:lvl1pPr marL="171450" indent="-171450" algn="l">
              <a:spcBef>
                <a:spcPts val="300"/>
              </a:spcBef>
              <a:buFont typeface="Arial" panose="020B0604020202020204" pitchFamily="34" charset="0"/>
              <a:buChar char="•"/>
              <a:defRPr sz="1400" b="0"/>
            </a:lvl1pPr>
          </a:lstStyle>
          <a:p>
            <a:pPr algn="l">
              <a:spcBef>
                <a:spcPts val="300"/>
              </a:spcBef>
            </a:pPr>
            <a:r>
              <a:rPr lang="en-US" sz="1200" dirty="0">
                <a:solidFill>
                  <a:schemeClr val="tx1"/>
                </a:solidFill>
              </a:rPr>
              <a:t>Click to add text</a:t>
            </a:r>
            <a:endParaRPr lang="en-US" sz="1050" b="0" dirty="0">
              <a:solidFill>
                <a:schemeClr val="tx1"/>
              </a:solidFill>
              <a:latin typeface="+mn-lt"/>
            </a:endParaRPr>
          </a:p>
        </p:txBody>
      </p:sp>
      <p:sp>
        <p:nvSpPr>
          <p:cNvPr id="54" name="Text Placeholder 19"/>
          <p:cNvSpPr>
            <a:spLocks noGrp="1"/>
          </p:cNvSpPr>
          <p:nvPr>
            <p:ph type="body" sz="quarter" idx="14" hasCustomPrompt="1"/>
          </p:nvPr>
        </p:nvSpPr>
        <p:spPr>
          <a:xfrm>
            <a:off x="3200344" y="2586991"/>
            <a:ext cx="2560987" cy="694549"/>
          </a:xfrm>
        </p:spPr>
        <p:txBody>
          <a:bodyPr lIns="45720" tIns="45720" rIns="45720" bIns="45720" anchor="t" anchorCtr="0"/>
          <a:lstStyle>
            <a:lvl1pPr marL="171450" indent="-171450" algn="l">
              <a:spcBef>
                <a:spcPts val="300"/>
              </a:spcBef>
              <a:buFont typeface="Arial" panose="020B0604020202020204" pitchFamily="34" charset="0"/>
              <a:buChar char="•"/>
              <a:defRPr sz="1400" b="0"/>
            </a:lvl1pPr>
          </a:lstStyle>
          <a:p>
            <a:pPr algn="l">
              <a:spcBef>
                <a:spcPts val="300"/>
              </a:spcBef>
            </a:pPr>
            <a:r>
              <a:rPr lang="en-US" sz="1200" dirty="0">
                <a:solidFill>
                  <a:schemeClr val="tx1"/>
                </a:solidFill>
              </a:rPr>
              <a:t>Click to add text</a:t>
            </a:r>
            <a:endParaRPr lang="en-US" sz="1050" b="0" dirty="0">
              <a:solidFill>
                <a:schemeClr val="tx1"/>
              </a:solidFill>
              <a:latin typeface="+mn-lt"/>
            </a:endParaRPr>
          </a:p>
        </p:txBody>
      </p:sp>
      <p:sp>
        <p:nvSpPr>
          <p:cNvPr id="55" name="Text Placeholder 19"/>
          <p:cNvSpPr>
            <a:spLocks noGrp="1"/>
          </p:cNvSpPr>
          <p:nvPr>
            <p:ph type="body" sz="quarter" idx="15" hasCustomPrompt="1"/>
          </p:nvPr>
        </p:nvSpPr>
        <p:spPr>
          <a:xfrm>
            <a:off x="5953773" y="2586991"/>
            <a:ext cx="2560987" cy="694549"/>
          </a:xfrm>
        </p:spPr>
        <p:txBody>
          <a:bodyPr lIns="45720" tIns="45720" rIns="45720" bIns="45720" anchor="t" anchorCtr="0"/>
          <a:lstStyle>
            <a:lvl1pPr marL="171450" indent="-171450" algn="l">
              <a:spcBef>
                <a:spcPts val="300"/>
              </a:spcBef>
              <a:buFont typeface="Arial" panose="020B0604020202020204" pitchFamily="34" charset="0"/>
              <a:buChar char="•"/>
              <a:defRPr sz="1400" b="0"/>
            </a:lvl1pPr>
          </a:lstStyle>
          <a:p>
            <a:pPr algn="l">
              <a:spcBef>
                <a:spcPts val="300"/>
              </a:spcBef>
            </a:pPr>
            <a:r>
              <a:rPr lang="en-US" sz="1200" dirty="0">
                <a:solidFill>
                  <a:schemeClr val="tx1"/>
                </a:solidFill>
              </a:rPr>
              <a:t>Click to add text</a:t>
            </a:r>
            <a:endParaRPr lang="en-US" sz="1050" b="0" dirty="0">
              <a:solidFill>
                <a:schemeClr val="tx1"/>
              </a:solidFill>
              <a:latin typeface="+mn-lt"/>
            </a:endParaRPr>
          </a:p>
        </p:txBody>
      </p:sp>
      <p:sp>
        <p:nvSpPr>
          <p:cNvPr id="56" name="Text Placeholder 19"/>
          <p:cNvSpPr>
            <a:spLocks noGrp="1"/>
          </p:cNvSpPr>
          <p:nvPr>
            <p:ph type="body" sz="quarter" idx="16" hasCustomPrompt="1"/>
          </p:nvPr>
        </p:nvSpPr>
        <p:spPr>
          <a:xfrm>
            <a:off x="8707204" y="2586991"/>
            <a:ext cx="2560987" cy="694549"/>
          </a:xfrm>
        </p:spPr>
        <p:txBody>
          <a:bodyPr lIns="45720" tIns="45720" rIns="45720" bIns="45720" anchor="t" anchorCtr="0"/>
          <a:lstStyle>
            <a:lvl1pPr marL="171450" indent="-171450" algn="l">
              <a:spcBef>
                <a:spcPts val="300"/>
              </a:spcBef>
              <a:buFont typeface="Arial" panose="020B0604020202020204" pitchFamily="34" charset="0"/>
              <a:buChar char="•"/>
              <a:defRPr sz="1400" b="0"/>
            </a:lvl1pPr>
          </a:lstStyle>
          <a:p>
            <a:pPr algn="l">
              <a:spcBef>
                <a:spcPts val="300"/>
              </a:spcBef>
            </a:pPr>
            <a:r>
              <a:rPr lang="en-US" sz="1200" dirty="0">
                <a:solidFill>
                  <a:schemeClr val="tx1"/>
                </a:solidFill>
              </a:rPr>
              <a:t>Click to add text</a:t>
            </a:r>
            <a:endParaRPr lang="en-US" sz="1050" b="0" dirty="0">
              <a:solidFill>
                <a:schemeClr val="tx1"/>
              </a:solidFill>
              <a:latin typeface="+mn-lt"/>
            </a:endParaRPr>
          </a:p>
        </p:txBody>
      </p:sp>
      <p:cxnSp>
        <p:nvCxnSpPr>
          <p:cNvPr id="47" name="Straight Connector 46">
            <a:extLst>
              <a:ext uri="{FF2B5EF4-FFF2-40B4-BE49-F238E27FC236}">
                <a16:creationId xmlns:a16="http://schemas.microsoft.com/office/drawing/2014/main" id="{5EC0CD29-7EBC-44D9-BF9C-AD66D9D449C2}"/>
              </a:ext>
            </a:extLst>
          </p:cNvPr>
          <p:cNvCxnSpPr>
            <a:cxnSpLocks/>
          </p:cNvCxnSpPr>
          <p:nvPr userDrawn="1"/>
        </p:nvCxnSpPr>
        <p:spPr bwMode="gray">
          <a:xfrm>
            <a:off x="5915263" y="2593601"/>
            <a:ext cx="0" cy="3291840"/>
          </a:xfrm>
          <a:prstGeom prst="line">
            <a:avLst/>
          </a:prstGeom>
          <a:noFill/>
          <a:ln w="12700" cap="rnd">
            <a:solidFill>
              <a:schemeClr val="bg1">
                <a:lumMod val="75000"/>
              </a:schemeClr>
            </a:solidFill>
            <a:prstDash val="solid"/>
            <a:round/>
            <a:headEnd/>
            <a:tailEnd/>
          </a:ln>
          <a:effectLst/>
        </p:spPr>
      </p:cxnSp>
      <p:cxnSp>
        <p:nvCxnSpPr>
          <p:cNvPr id="48" name="Straight Connector 47">
            <a:extLst>
              <a:ext uri="{FF2B5EF4-FFF2-40B4-BE49-F238E27FC236}">
                <a16:creationId xmlns:a16="http://schemas.microsoft.com/office/drawing/2014/main" id="{170238E9-7BF5-4142-876D-291A7F4120C7}"/>
              </a:ext>
            </a:extLst>
          </p:cNvPr>
          <p:cNvCxnSpPr>
            <a:cxnSpLocks/>
          </p:cNvCxnSpPr>
          <p:nvPr userDrawn="1"/>
        </p:nvCxnSpPr>
        <p:spPr bwMode="gray">
          <a:xfrm>
            <a:off x="8670197" y="2593601"/>
            <a:ext cx="0" cy="3291840"/>
          </a:xfrm>
          <a:prstGeom prst="line">
            <a:avLst/>
          </a:prstGeom>
          <a:noFill/>
          <a:ln w="12700" cap="rnd">
            <a:solidFill>
              <a:schemeClr val="bg1">
                <a:lumMod val="75000"/>
              </a:schemeClr>
            </a:solidFill>
            <a:prstDash val="solid"/>
            <a:round/>
            <a:headEnd/>
            <a:tailEnd/>
          </a:ln>
          <a:effectLst/>
        </p:spPr>
      </p:cxnSp>
      <p:cxnSp>
        <p:nvCxnSpPr>
          <p:cNvPr id="49" name="Straight Connector 48">
            <a:extLst>
              <a:ext uri="{FF2B5EF4-FFF2-40B4-BE49-F238E27FC236}">
                <a16:creationId xmlns:a16="http://schemas.microsoft.com/office/drawing/2014/main" id="{1818BA37-E312-4E60-8C3D-E7C739107065}"/>
              </a:ext>
            </a:extLst>
          </p:cNvPr>
          <p:cNvCxnSpPr>
            <a:cxnSpLocks/>
          </p:cNvCxnSpPr>
          <p:nvPr userDrawn="1"/>
        </p:nvCxnSpPr>
        <p:spPr bwMode="gray">
          <a:xfrm>
            <a:off x="3161769" y="2593601"/>
            <a:ext cx="0" cy="3291840"/>
          </a:xfrm>
          <a:prstGeom prst="line">
            <a:avLst/>
          </a:prstGeom>
          <a:noFill/>
          <a:ln w="12700" cap="rnd">
            <a:solidFill>
              <a:schemeClr val="bg1">
                <a:lumMod val="75000"/>
              </a:schemeClr>
            </a:solidFill>
            <a:prstDash val="solid"/>
            <a:round/>
            <a:headEnd/>
            <a:tailEnd/>
          </a:ln>
          <a:effectLst/>
        </p:spPr>
      </p:cxnSp>
      <p:sp>
        <p:nvSpPr>
          <p:cNvPr id="60" name="Text Placeholder 5"/>
          <p:cNvSpPr>
            <a:spLocks noGrp="1"/>
          </p:cNvSpPr>
          <p:nvPr>
            <p:ph type="body" sz="quarter" idx="21" hasCustomPrompt="1"/>
          </p:nvPr>
        </p:nvSpPr>
        <p:spPr>
          <a:xfrm>
            <a:off x="8707205" y="1801368"/>
            <a:ext cx="3034366" cy="731520"/>
          </a:xfrm>
          <a:prstGeom prst="chevron">
            <a:avLst/>
          </a:prstGeom>
          <a:solidFill>
            <a:srgbClr val="F2F2F2"/>
          </a:solidFill>
        </p:spPr>
        <p:txBody>
          <a:bodyPr lIns="91440" tIns="45720" rIns="91440" bIns="45720" anchor="ctr" anchorCtr="0"/>
          <a:lstStyle>
            <a:lvl1pPr marL="0" indent="0" algn="ctr">
              <a:buFontTx/>
              <a:buNone/>
              <a:defRPr sz="1600" b="1">
                <a:solidFill>
                  <a:schemeClr val="accent1"/>
                </a:solidFill>
              </a:defRPr>
            </a:lvl1pPr>
          </a:lstStyle>
          <a:p>
            <a:pPr lvl="0"/>
            <a:r>
              <a:rPr lang="en-US" dirty="0"/>
              <a:t>Chevron Heading</a:t>
            </a:r>
          </a:p>
        </p:txBody>
      </p:sp>
      <p:sp>
        <p:nvSpPr>
          <p:cNvPr id="59" name="Text Placeholder 5"/>
          <p:cNvSpPr>
            <a:spLocks noGrp="1"/>
          </p:cNvSpPr>
          <p:nvPr>
            <p:ph type="body" sz="quarter" idx="20" hasCustomPrompt="1"/>
          </p:nvPr>
        </p:nvSpPr>
        <p:spPr>
          <a:xfrm>
            <a:off x="5953774" y="1801368"/>
            <a:ext cx="3034366" cy="731520"/>
          </a:xfrm>
          <a:prstGeom prst="chevron">
            <a:avLst/>
          </a:prstGeom>
          <a:solidFill>
            <a:srgbClr val="F2F2F2"/>
          </a:solidFill>
        </p:spPr>
        <p:txBody>
          <a:bodyPr lIns="91440" tIns="45720" rIns="91440" bIns="45720" anchor="ctr" anchorCtr="0"/>
          <a:lstStyle>
            <a:lvl1pPr marL="0" indent="0" algn="ctr">
              <a:buFontTx/>
              <a:buNone/>
              <a:defRPr sz="1600" b="1">
                <a:solidFill>
                  <a:schemeClr val="accent1"/>
                </a:solidFill>
              </a:defRPr>
            </a:lvl1pPr>
          </a:lstStyle>
          <a:p>
            <a:pPr lvl="0"/>
            <a:r>
              <a:rPr lang="en-US" dirty="0"/>
              <a:t>Chevron Heading</a:t>
            </a:r>
          </a:p>
        </p:txBody>
      </p:sp>
      <p:sp>
        <p:nvSpPr>
          <p:cNvPr id="58" name="Text Placeholder 5"/>
          <p:cNvSpPr>
            <a:spLocks noGrp="1"/>
          </p:cNvSpPr>
          <p:nvPr>
            <p:ph type="body" sz="quarter" idx="19" hasCustomPrompt="1"/>
          </p:nvPr>
        </p:nvSpPr>
        <p:spPr>
          <a:xfrm>
            <a:off x="3200345" y="1801368"/>
            <a:ext cx="3034366" cy="731520"/>
          </a:xfrm>
          <a:prstGeom prst="chevron">
            <a:avLst/>
          </a:prstGeom>
          <a:solidFill>
            <a:srgbClr val="F2F2F2"/>
          </a:solidFill>
        </p:spPr>
        <p:txBody>
          <a:bodyPr lIns="91440" tIns="45720" rIns="91440" bIns="45720" anchor="ctr" anchorCtr="0"/>
          <a:lstStyle>
            <a:lvl1pPr marL="0" indent="0" algn="ctr">
              <a:buFontTx/>
              <a:buNone/>
              <a:defRPr sz="1600" b="1">
                <a:solidFill>
                  <a:schemeClr val="accent1"/>
                </a:solidFill>
              </a:defRPr>
            </a:lvl1pPr>
          </a:lstStyle>
          <a:p>
            <a:pPr lvl="0"/>
            <a:r>
              <a:rPr lang="en-US" dirty="0"/>
              <a:t>Chevron Heading</a:t>
            </a:r>
          </a:p>
        </p:txBody>
      </p:sp>
      <p:sp>
        <p:nvSpPr>
          <p:cNvPr id="6" name="Text Placeholder 5"/>
          <p:cNvSpPr>
            <a:spLocks noGrp="1"/>
          </p:cNvSpPr>
          <p:nvPr>
            <p:ph type="body" sz="quarter" idx="18" hasCustomPrompt="1"/>
          </p:nvPr>
        </p:nvSpPr>
        <p:spPr>
          <a:xfrm>
            <a:off x="446915" y="1801368"/>
            <a:ext cx="3034366" cy="731520"/>
          </a:xfrm>
          <a:prstGeom prst="chevron">
            <a:avLst/>
          </a:prstGeom>
          <a:solidFill>
            <a:srgbClr val="F2F2F2"/>
          </a:solidFill>
        </p:spPr>
        <p:txBody>
          <a:bodyPr lIns="91440" tIns="45720" rIns="91440" bIns="45720" anchor="ctr" anchorCtr="0"/>
          <a:lstStyle>
            <a:lvl1pPr marL="0" indent="0" algn="ctr">
              <a:buFontTx/>
              <a:buNone/>
              <a:defRPr sz="1600" b="1">
                <a:solidFill>
                  <a:schemeClr val="accent1"/>
                </a:solidFill>
              </a:defRPr>
            </a:lvl1pPr>
          </a:lstStyle>
          <a:p>
            <a:pPr lvl="0"/>
            <a:r>
              <a:rPr lang="en-US" dirty="0"/>
              <a:t>Chevron Heading</a:t>
            </a:r>
          </a:p>
        </p:txBody>
      </p:sp>
      <p:sp>
        <p:nvSpPr>
          <p:cNvPr id="57" name="Text Placeholder 19"/>
          <p:cNvSpPr>
            <a:spLocks noGrp="1"/>
          </p:cNvSpPr>
          <p:nvPr>
            <p:ph type="body" sz="quarter" idx="17" hasCustomPrompt="1"/>
          </p:nvPr>
        </p:nvSpPr>
        <p:spPr>
          <a:xfrm>
            <a:off x="446915" y="3261079"/>
            <a:ext cx="2560987" cy="694549"/>
          </a:xfrm>
        </p:spPr>
        <p:txBody>
          <a:bodyPr lIns="45720" tIns="45720" rIns="45720" bIns="45720" anchor="t" anchorCtr="0"/>
          <a:lstStyle>
            <a:lvl1pPr marL="171450" indent="-171450" algn="l">
              <a:spcBef>
                <a:spcPts val="300"/>
              </a:spcBef>
              <a:buFont typeface="Arial" panose="020B0604020202020204" pitchFamily="34" charset="0"/>
              <a:buChar char="•"/>
              <a:defRPr sz="1400" b="0"/>
            </a:lvl1pPr>
          </a:lstStyle>
          <a:p>
            <a:pPr algn="l">
              <a:spcBef>
                <a:spcPts val="300"/>
              </a:spcBef>
            </a:pPr>
            <a:r>
              <a:rPr lang="en-US" sz="1200" dirty="0">
                <a:solidFill>
                  <a:schemeClr val="tx1"/>
                </a:solidFill>
              </a:rPr>
              <a:t>Click to add text</a:t>
            </a:r>
            <a:endParaRPr lang="en-US" sz="1050" b="0" dirty="0">
              <a:solidFill>
                <a:schemeClr val="tx1"/>
              </a:solidFill>
              <a:latin typeface="+mn-lt"/>
            </a:endParaRPr>
          </a:p>
        </p:txBody>
      </p:sp>
    </p:spTree>
    <p:extLst>
      <p:ext uri="{BB962C8B-B14F-4D97-AF65-F5344CB8AC3E}">
        <p14:creationId xmlns:p14="http://schemas.microsoft.com/office/powerpoint/2010/main" val="16152026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old Statemen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36B81BA0-A4B6-4409-BEAE-1998AC2A6FB0}"/>
              </a:ext>
            </a:extLst>
          </p:cNvPr>
          <p:cNvGraphicFramePr>
            <a:graphicFrameLocks noChangeAspect="1"/>
          </p:cNvGraphicFramePr>
          <p:nvPr userDrawn="1">
            <p:custDataLst>
              <p:tags r:id="rId2"/>
            </p:custDataLst>
            <p:extLst>
              <p:ext uri="{D42A27DB-BD31-4B8C-83A1-F6EECF244321}">
                <p14:modId xmlns:p14="http://schemas.microsoft.com/office/powerpoint/2010/main" val="2732768604"/>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5" name="Object 4" hidden="1">
                        <a:extLst>
                          <a:ext uri="{FF2B5EF4-FFF2-40B4-BE49-F238E27FC236}">
                            <a16:creationId xmlns:a16="http://schemas.microsoft.com/office/drawing/2014/main" id="{36B81BA0-A4B6-4409-BEAE-1998AC2A6FB0}"/>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3" name="Content Placeholder 2"/>
          <p:cNvSpPr>
            <a:spLocks noGrp="1"/>
          </p:cNvSpPr>
          <p:nvPr>
            <p:ph idx="1"/>
          </p:nvPr>
        </p:nvSpPr>
        <p:spPr bwMode="gray">
          <a:xfrm>
            <a:off x="448172" y="1801368"/>
            <a:ext cx="11295782" cy="3950208"/>
          </a:xfrm>
        </p:spPr>
        <p:txBody>
          <a:bodyPr lIns="0" rIns="0"/>
          <a:lstStyle>
            <a:lvl1pPr marL="0" indent="0">
              <a:lnSpc>
                <a:spcPct val="110000"/>
              </a:lnSpc>
              <a:buNone/>
              <a:defRPr sz="3600"/>
            </a:lvl1pPr>
            <a:lvl2pPr marL="461963" indent="-233363">
              <a:defRPr sz="3200"/>
            </a:lvl2pPr>
            <a:lvl3pPr marL="738188" indent="-225425">
              <a:defRPr sz="2800"/>
            </a:lvl3pPr>
          </a:lstStyle>
          <a:p>
            <a:pPr lvl="0"/>
            <a:r>
              <a:rPr lang="en-US" dirty="0"/>
              <a:t>Click to edit Master text styles</a:t>
            </a:r>
          </a:p>
          <a:p>
            <a:pPr lvl="1"/>
            <a:r>
              <a:rPr lang="en-US" dirty="0"/>
              <a:t>Second level</a:t>
            </a:r>
          </a:p>
          <a:p>
            <a:pPr lvl="2"/>
            <a:r>
              <a:rPr lang="en-US" dirty="0"/>
              <a:t>Third level</a:t>
            </a:r>
          </a:p>
        </p:txBody>
      </p:sp>
      <p:sp>
        <p:nvSpPr>
          <p:cNvPr id="2" name="Title 1"/>
          <p:cNvSpPr>
            <a:spLocks noGrp="1"/>
          </p:cNvSpPr>
          <p:nvPr>
            <p:ph type="title"/>
          </p:nvPr>
        </p:nvSpPr>
        <p:spPr bwMode="gray"/>
        <p:txBody>
          <a:bodyPr/>
          <a:lstStyle/>
          <a:p>
            <a:r>
              <a:rPr lang="en-US" dirty="0"/>
              <a:t>Click to edit Master title style</a:t>
            </a:r>
          </a:p>
        </p:txBody>
      </p:sp>
    </p:spTree>
    <p:custDataLst>
      <p:tags r:id="rId1"/>
    </p:custDataLst>
    <p:extLst>
      <p:ext uri="{BB962C8B-B14F-4D97-AF65-F5344CB8AC3E}">
        <p14:creationId xmlns:p14="http://schemas.microsoft.com/office/powerpoint/2010/main" val="8939047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old Statement Blue">
    <p:bg>
      <p:bgPr>
        <a:solidFill>
          <a:srgbClr val="00004E"/>
        </a:solidFill>
        <a:effectLst/>
      </p:bgPr>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2CD44C82-2808-452C-8AF8-8FD86096B31B}"/>
              </a:ext>
            </a:extLst>
          </p:cNvPr>
          <p:cNvGraphicFramePr>
            <a:graphicFrameLocks noChangeAspect="1"/>
          </p:cNvGraphicFramePr>
          <p:nvPr userDrawn="1">
            <p:custDataLst>
              <p:tags r:id="rId2"/>
            </p:custDataLst>
            <p:extLst>
              <p:ext uri="{D42A27DB-BD31-4B8C-83A1-F6EECF244321}">
                <p14:modId xmlns:p14="http://schemas.microsoft.com/office/powerpoint/2010/main" val="98056857"/>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9" name="Object 8" hidden="1">
                        <a:extLst>
                          <a:ext uri="{FF2B5EF4-FFF2-40B4-BE49-F238E27FC236}">
                            <a16:creationId xmlns:a16="http://schemas.microsoft.com/office/drawing/2014/main" id="{2CD44C82-2808-452C-8AF8-8FD86096B31B}"/>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3" name="Content Placeholder 2"/>
          <p:cNvSpPr>
            <a:spLocks noGrp="1"/>
          </p:cNvSpPr>
          <p:nvPr>
            <p:ph idx="1"/>
          </p:nvPr>
        </p:nvSpPr>
        <p:spPr bwMode="auto">
          <a:xfrm>
            <a:off x="448172" y="1801368"/>
            <a:ext cx="11295782" cy="3950208"/>
          </a:xfrm>
        </p:spPr>
        <p:txBody>
          <a:bodyPr lIns="0" rIns="0"/>
          <a:lstStyle>
            <a:lvl1pPr marL="0" indent="0">
              <a:lnSpc>
                <a:spcPct val="110000"/>
              </a:lnSpc>
              <a:buNone/>
              <a:defRPr sz="3600">
                <a:solidFill>
                  <a:schemeClr val="bg1"/>
                </a:solidFill>
              </a:defRPr>
            </a:lvl1pPr>
            <a:lvl2pPr marL="461963" indent="-233363">
              <a:defRPr sz="3200">
                <a:solidFill>
                  <a:schemeClr val="bg1"/>
                </a:solidFill>
              </a:defRPr>
            </a:lvl2pPr>
            <a:lvl3pPr marL="738188" indent="-225425">
              <a:defRPr sz="2800">
                <a:solidFill>
                  <a:schemeClr val="bg1"/>
                </a:solidFill>
              </a:defRPr>
            </a:lvl3pPr>
          </a:lstStyle>
          <a:p>
            <a:pPr lvl="0"/>
            <a:r>
              <a:rPr lang="en-US" dirty="0"/>
              <a:t>Click to edit Master text styles</a:t>
            </a:r>
          </a:p>
          <a:p>
            <a:pPr lvl="1"/>
            <a:r>
              <a:rPr lang="en-US" dirty="0"/>
              <a:t>Second level</a:t>
            </a:r>
          </a:p>
          <a:p>
            <a:pPr lvl="2"/>
            <a:r>
              <a:rPr lang="en-US" dirty="0"/>
              <a:t>Third level</a:t>
            </a:r>
          </a:p>
        </p:txBody>
      </p:sp>
      <p:sp>
        <p:nvSpPr>
          <p:cNvPr id="2" name="Title 1"/>
          <p:cNvSpPr>
            <a:spLocks noGrp="1"/>
          </p:cNvSpPr>
          <p:nvPr>
            <p:ph type="title"/>
          </p:nvPr>
        </p:nvSpPr>
        <p:spPr bwMode="auto"/>
        <p:txBody>
          <a:bodyPr/>
          <a:lstStyle>
            <a:lvl1pPr>
              <a:defRPr>
                <a:solidFill>
                  <a:schemeClr val="bg1"/>
                </a:solidFill>
              </a:defRPr>
            </a:lvl1pPr>
          </a:lstStyle>
          <a:p>
            <a:r>
              <a:rPr lang="en-US" dirty="0"/>
              <a:t>Click to edit Master title style</a:t>
            </a:r>
          </a:p>
        </p:txBody>
      </p:sp>
      <p:pic>
        <p:nvPicPr>
          <p:cNvPr id="4" name="Google Shape;311;p30">
            <a:extLst>
              <a:ext uri="{FF2B5EF4-FFF2-40B4-BE49-F238E27FC236}">
                <a16:creationId xmlns:a16="http://schemas.microsoft.com/office/drawing/2014/main" id="{90C4AA53-0CE6-42BF-A73D-4ABB5CCDDA5E}"/>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grpSp>
        <p:nvGrpSpPr>
          <p:cNvPr id="5" name="Group 4">
            <a:extLst>
              <a:ext uri="{FF2B5EF4-FFF2-40B4-BE49-F238E27FC236}">
                <a16:creationId xmlns:a16="http://schemas.microsoft.com/office/drawing/2014/main" id="{F4F9877C-A82F-4B6B-BD9C-066CF647CE7A}"/>
              </a:ext>
            </a:extLst>
          </p:cNvPr>
          <p:cNvGrpSpPr/>
          <p:nvPr userDrawn="1"/>
        </p:nvGrpSpPr>
        <p:grpSpPr bwMode="black">
          <a:xfrm>
            <a:off x="446915" y="326296"/>
            <a:ext cx="587784" cy="45600"/>
            <a:chOff x="616542" y="591197"/>
            <a:chExt cx="587631" cy="45600"/>
          </a:xfrm>
          <a:solidFill>
            <a:schemeClr val="bg1"/>
          </a:solidFill>
        </p:grpSpPr>
        <p:sp>
          <p:nvSpPr>
            <p:cNvPr id="6" name="Google Shape;17;p2">
              <a:extLst>
                <a:ext uri="{FF2B5EF4-FFF2-40B4-BE49-F238E27FC236}">
                  <a16:creationId xmlns:a16="http://schemas.microsoft.com/office/drawing/2014/main" id="{E37A9FAD-22CF-483D-BFEE-A660FD0A10AC}"/>
                </a:ext>
              </a:extLst>
            </p:cNvPr>
            <p:cNvSpPr/>
            <p:nvPr userDrawn="1"/>
          </p:nvSpPr>
          <p:spPr bwMode="black">
            <a:xfrm>
              <a:off x="616542" y="591197"/>
              <a:ext cx="293923" cy="45600"/>
            </a:xfrm>
            <a:prstGeom prst="rect">
              <a:avLst/>
            </a:prstGeom>
            <a:grp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p>
          </p:txBody>
        </p:sp>
        <p:sp>
          <p:nvSpPr>
            <p:cNvPr id="7" name="Google Shape;18;p2">
              <a:extLst>
                <a:ext uri="{FF2B5EF4-FFF2-40B4-BE49-F238E27FC236}">
                  <a16:creationId xmlns:a16="http://schemas.microsoft.com/office/drawing/2014/main" id="{03F89CAE-CCC7-471C-BADA-2585024AD7C1}"/>
                </a:ext>
              </a:extLst>
            </p:cNvPr>
            <p:cNvSpPr/>
            <p:nvPr userDrawn="1"/>
          </p:nvSpPr>
          <p:spPr bwMode="black">
            <a:xfrm>
              <a:off x="910250" y="591197"/>
              <a:ext cx="293923" cy="45600"/>
            </a:xfrm>
            <a:prstGeom prst="rect">
              <a:avLst/>
            </a:prstGeom>
            <a:grp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p>
          </p:txBody>
        </p:sp>
      </p:grpSp>
      <p:sp>
        <p:nvSpPr>
          <p:cNvPr id="11" name="Slide Number Placeholder 5">
            <a:extLst>
              <a:ext uri="{FF2B5EF4-FFF2-40B4-BE49-F238E27FC236}">
                <a16:creationId xmlns:a16="http://schemas.microsoft.com/office/drawing/2014/main" id="{3904B2BB-C8F1-419C-B295-DA30917AB874}"/>
              </a:ext>
            </a:extLst>
          </p:cNvPr>
          <p:cNvSpPr txBox="1">
            <a:spLocks/>
          </p:cNvSpPr>
          <p:nvPr userDrawn="1"/>
        </p:nvSpPr>
        <p:spPr bwMode="auto">
          <a:xfrm>
            <a:off x="11466324" y="6303596"/>
            <a:ext cx="276370" cy="335382"/>
          </a:xfrm>
          <a:prstGeom prst="rect">
            <a:avLst/>
          </a:prstGeom>
        </p:spPr>
        <p:txBody>
          <a:bodyPr wrap="square" lIns="0" tIns="0" rIns="0" bIns="0" anchor="b" anchorCtr="0"/>
          <a:lstStyle>
            <a:defPPr>
              <a:defRPr lang="en-US"/>
            </a:defPPr>
            <a:lvl1pPr marL="0" algn="r" defTabSz="914400" rtl="0" eaLnBrk="1" fontAlgn="base" latinLnBrk="0" hangingPunct="1">
              <a:lnSpc>
                <a:spcPct val="90000"/>
              </a:lnSpc>
              <a:spcBef>
                <a:spcPct val="0"/>
              </a:spcBef>
              <a:spcAft>
                <a:spcPct val="0"/>
              </a:spcAft>
              <a:defRPr lang="en-US" sz="900" b="0" kern="1200" smtClean="0">
                <a:solidFill>
                  <a:schemeClr val="tx1">
                    <a:lumMod val="75000"/>
                    <a:lumOff val="2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0926A-889A-463A-A5EA-682F15689EEF}" type="slidenum">
              <a:rPr lang="en-US" sz="800" smtClean="0">
                <a:solidFill>
                  <a:schemeClr val="bg1"/>
                </a:solidFill>
                <a:latin typeface="+mn-lt"/>
              </a:rPr>
              <a:pPr/>
              <a:t>‹#›</a:t>
            </a:fld>
            <a:endParaRPr lang="en-US" sz="800" dirty="0">
              <a:solidFill>
                <a:schemeClr val="bg1"/>
              </a:solidFill>
              <a:latin typeface="+mn-lt"/>
            </a:endParaRPr>
          </a:p>
        </p:txBody>
      </p:sp>
      <p:sp>
        <p:nvSpPr>
          <p:cNvPr id="12" name="Google Shape;52;p7">
            <a:extLst>
              <a:ext uri="{FF2B5EF4-FFF2-40B4-BE49-F238E27FC236}">
                <a16:creationId xmlns:a16="http://schemas.microsoft.com/office/drawing/2014/main" id="{00AEBF66-5FB7-44F3-9514-9E7517B063CF}"/>
              </a:ext>
            </a:extLst>
          </p:cNvPr>
          <p:cNvSpPr txBox="1"/>
          <p:nvPr userDrawn="1"/>
        </p:nvSpPr>
        <p:spPr bwMode="auto">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rPr>
              <a:t>Confidential</a:t>
            </a:r>
            <a:endParaRPr sz="800" b="1" dirty="0">
              <a:solidFill>
                <a:schemeClr val="bg1"/>
              </a:solidFill>
            </a:endParaRPr>
          </a:p>
        </p:txBody>
      </p:sp>
      <p:sp>
        <p:nvSpPr>
          <p:cNvPr id="13" name="Text Placeholder 3">
            <a:extLst>
              <a:ext uri="{FF2B5EF4-FFF2-40B4-BE49-F238E27FC236}">
                <a16:creationId xmlns:a16="http://schemas.microsoft.com/office/drawing/2014/main" id="{4D3DC3BA-3E54-47E4-A501-F4F0AEBBDF35}"/>
              </a:ext>
            </a:extLst>
          </p:cNvPr>
          <p:cNvSpPr txBox="1">
            <a:spLocks/>
          </p:cNvSpPr>
          <p:nvPr userDrawn="1"/>
        </p:nvSpPr>
        <p:spPr bwMode="auto">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1" dirty="0">
                <a:solidFill>
                  <a:schemeClr val="bg1"/>
                </a:solidFill>
              </a:rPr>
              <a:t>Digital</a:t>
            </a:r>
            <a:endParaRPr lang="en-US" sz="800" b="0" dirty="0">
              <a:solidFill>
                <a:schemeClr val="bg1"/>
              </a:solidFill>
            </a:endParaRPr>
          </a:p>
        </p:txBody>
      </p:sp>
    </p:spTree>
    <p:custDataLst>
      <p:tags r:id="rId1"/>
    </p:custDataLst>
    <p:extLst>
      <p:ext uri="{BB962C8B-B14F-4D97-AF65-F5344CB8AC3E}">
        <p14:creationId xmlns:p14="http://schemas.microsoft.com/office/powerpoint/2010/main" val="3000594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ext uri="{D42A27DB-BD31-4B8C-83A1-F6EECF244321}">
                <p14:modId xmlns:p14="http://schemas.microsoft.com/office/powerpoint/2010/main" val="3788009211"/>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5" name="Object 4" hidden="1"/>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3" name="Content Placeholder 2"/>
          <p:cNvSpPr>
            <a:spLocks noGrp="1"/>
          </p:cNvSpPr>
          <p:nvPr>
            <p:ph idx="1" hasCustomPrompt="1"/>
          </p:nvPr>
        </p:nvSpPr>
        <p:spPr bwMode="gray">
          <a:xfrm>
            <a:off x="448172" y="1801368"/>
            <a:ext cx="11295782" cy="3950208"/>
          </a:xfrm>
        </p:spPr>
        <p:txBody>
          <a:bodyPr/>
          <a:lstStyle/>
          <a:p>
            <a:r>
              <a:rPr lang="en-US" dirty="0"/>
              <a:t>This defines the style of first level bullets</a:t>
            </a:r>
          </a:p>
          <a:p>
            <a:pPr lvl="1"/>
            <a:r>
              <a:rPr lang="en-US" dirty="0"/>
              <a:t>2</a:t>
            </a:r>
            <a:r>
              <a:rPr lang="en-US" baseline="30000" dirty="0"/>
              <a:t>nd</a:t>
            </a:r>
            <a:r>
              <a:rPr lang="en-US" dirty="0"/>
              <a:t> level bullets: decrease font 2pt and “Before Paragraph” spacing by half</a:t>
            </a:r>
          </a:p>
          <a:p>
            <a:pPr lvl="2"/>
            <a:r>
              <a:rPr lang="en-US" dirty="0"/>
              <a:t>3</a:t>
            </a:r>
            <a:r>
              <a:rPr lang="en-US" baseline="30000" dirty="0"/>
              <a:t>rd</a:t>
            </a:r>
            <a:r>
              <a:rPr lang="en-US" dirty="0"/>
              <a:t> level bullets: decrease font 2pt and “Before Paragraph” spacing by half</a:t>
            </a:r>
          </a:p>
          <a:p>
            <a:pPr lvl="3"/>
            <a:r>
              <a:rPr lang="en-US" dirty="0"/>
              <a:t>4</a:t>
            </a:r>
            <a:r>
              <a:rPr lang="en-US" baseline="30000" dirty="0"/>
              <a:t>th</a:t>
            </a:r>
            <a:r>
              <a:rPr lang="en-US" dirty="0"/>
              <a:t> level bullets: decrease font 2pt and “Before Paragraph” spacing by half</a:t>
            </a:r>
          </a:p>
          <a:p>
            <a:pPr lvl="4"/>
            <a:r>
              <a:rPr lang="en-US" dirty="0"/>
              <a:t>5</a:t>
            </a:r>
            <a:r>
              <a:rPr lang="en-US" baseline="30000" dirty="0"/>
              <a:t>th</a:t>
            </a:r>
            <a:r>
              <a:rPr lang="en-US" dirty="0"/>
              <a:t> level bullets: decrease font 2pt and “Before Paragraph” spacing by half</a:t>
            </a:r>
          </a:p>
          <a:p>
            <a:r>
              <a:rPr lang="en-US" dirty="0"/>
              <a:t>Demote text using </a:t>
            </a:r>
            <a:r>
              <a:rPr lang="en-US" dirty="0">
                <a:solidFill>
                  <a:schemeClr val="accent2"/>
                </a:solidFill>
              </a:rPr>
              <a:t>Home &gt; Paragraph &gt; Increase List Level</a:t>
            </a:r>
            <a:r>
              <a:rPr lang="en-US" dirty="0">
                <a:solidFill>
                  <a:schemeClr val="accent1"/>
                </a:solidFill>
              </a:rPr>
              <a:t> </a:t>
            </a:r>
            <a:r>
              <a:rPr lang="en-US" dirty="0"/>
              <a:t>button </a:t>
            </a:r>
            <a:br>
              <a:rPr lang="en-US" dirty="0"/>
            </a:br>
            <a:r>
              <a:rPr lang="en-US" dirty="0"/>
              <a:t>(or </a:t>
            </a:r>
            <a:r>
              <a:rPr lang="en-US" dirty="0">
                <a:solidFill>
                  <a:schemeClr val="accent2"/>
                </a:solidFill>
              </a:rPr>
              <a:t>Tab</a:t>
            </a:r>
            <a:r>
              <a:rPr lang="en-US" dirty="0">
                <a:solidFill>
                  <a:schemeClr val="accent1"/>
                </a:solidFill>
              </a:rPr>
              <a:t> </a:t>
            </a:r>
            <a:r>
              <a:rPr lang="en-US" dirty="0"/>
              <a:t>at start of line)</a:t>
            </a:r>
          </a:p>
          <a:p>
            <a:r>
              <a:rPr lang="en-US" dirty="0"/>
              <a:t>Promote text using </a:t>
            </a:r>
            <a:r>
              <a:rPr lang="en-US" dirty="0">
                <a:solidFill>
                  <a:schemeClr val="accent2"/>
                </a:solidFill>
              </a:rPr>
              <a:t>Home &gt; Paragraph &gt; Decrease List Level </a:t>
            </a:r>
            <a:r>
              <a:rPr lang="en-US" dirty="0"/>
              <a:t>button </a:t>
            </a:r>
            <a:br>
              <a:rPr lang="en-US" dirty="0"/>
            </a:br>
            <a:r>
              <a:rPr lang="en-US" dirty="0"/>
              <a:t>(or </a:t>
            </a:r>
            <a:r>
              <a:rPr lang="en-US" dirty="0" err="1">
                <a:solidFill>
                  <a:schemeClr val="accent2"/>
                </a:solidFill>
              </a:rPr>
              <a:t>Shift+Tab</a:t>
            </a:r>
            <a:r>
              <a:rPr lang="en-US" dirty="0">
                <a:solidFill>
                  <a:schemeClr val="accent2"/>
                </a:solidFill>
              </a:rPr>
              <a:t> </a:t>
            </a:r>
            <a:r>
              <a:rPr lang="en-US" dirty="0"/>
              <a:t>at start of line)</a:t>
            </a:r>
          </a:p>
        </p:txBody>
      </p:sp>
      <p:sp>
        <p:nvSpPr>
          <p:cNvPr id="12" name="Text Placeholder 2"/>
          <p:cNvSpPr>
            <a:spLocks noGrp="1"/>
          </p:cNvSpPr>
          <p:nvPr>
            <p:ph type="body" sz="quarter" idx="16" hasCustomPrompt="1"/>
          </p:nvPr>
        </p:nvSpPr>
        <p:spPr bwMode="gray">
          <a:xfrm>
            <a:off x="448173"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hasCustomPrompt="1"/>
          </p:nvPr>
        </p:nvSpPr>
        <p:spPr bwMode="gray"/>
        <p:txBody>
          <a:bodyPr/>
          <a:lstStyle/>
          <a:p>
            <a:r>
              <a:rPr lang="en-US" dirty="0"/>
              <a:t>This is an Example of a Two-Line Title,</a:t>
            </a:r>
            <a:br>
              <a:rPr lang="en-US" dirty="0"/>
            </a:br>
            <a:r>
              <a:rPr lang="en-US" dirty="0"/>
              <a:t>Title Case, 27pt</a:t>
            </a:r>
          </a:p>
        </p:txBody>
      </p:sp>
    </p:spTree>
    <p:custDataLst>
      <p:tags r:id="rId1"/>
    </p:custDataLst>
    <p:extLst>
      <p:ext uri="{BB962C8B-B14F-4D97-AF65-F5344CB8AC3E}">
        <p14:creationId xmlns:p14="http://schemas.microsoft.com/office/powerpoint/2010/main" val="24575343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Disclaimer">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DFF15A0-4A16-4433-BD61-0AED23312594}"/>
              </a:ext>
            </a:extLst>
          </p:cNvPr>
          <p:cNvGraphicFramePr>
            <a:graphicFrameLocks noChangeAspect="1"/>
          </p:cNvGraphicFramePr>
          <p:nvPr userDrawn="1">
            <p:custDataLst>
              <p:tags r:id="rId1"/>
            </p:custDataLst>
            <p:extLst>
              <p:ext uri="{D42A27DB-BD31-4B8C-83A1-F6EECF244321}">
                <p14:modId xmlns:p14="http://schemas.microsoft.com/office/powerpoint/2010/main" val="19610484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FDFF15A0-4A16-4433-BD61-0AED2331259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Rectangle 5"/>
          <p:cNvSpPr/>
          <p:nvPr/>
        </p:nvSpPr>
        <p:spPr>
          <a:xfrm>
            <a:off x="5021826" y="1802757"/>
            <a:ext cx="6209072" cy="3046988"/>
          </a:xfrm>
          <a:prstGeom prst="rect">
            <a:avLst/>
          </a:prstGeom>
        </p:spPr>
        <p:txBody>
          <a:bodyPr wrap="square" lIns="0" tIns="0" rIns="0" bIns="0" anchor="ctr">
            <a:spAutoFit/>
          </a:bodyPr>
          <a:lstStyle/>
          <a:p>
            <a:pPr indent="0">
              <a:lnSpc>
                <a:spcPct val="100000"/>
              </a:lnSpc>
            </a:pPr>
            <a:r>
              <a:rPr lang="en-US" sz="900" b="0" dirty="0">
                <a:latin typeface="+mn-lt"/>
                <a:ea typeface="+mn-ea"/>
                <a:cs typeface="+mn-cs"/>
                <a:sym typeface="+mn-lt"/>
              </a:rPr>
              <a:t>The services and materials provided by Boston Consulting Group (BCG) are subject to BCG's Standard Terms (a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to update these materials after the date hereof, notwithstanding that such information may become outdated or inaccurate.</a:t>
            </a:r>
          </a:p>
          <a:p>
            <a:pPr indent="0">
              <a:lnSpc>
                <a:spcPct val="100000"/>
              </a:lnSpc>
            </a:pPr>
            <a:r>
              <a:rPr lang="en-US" sz="900" b="0" dirty="0">
                <a:latin typeface="+mn-lt"/>
                <a:ea typeface="+mn-ea"/>
                <a:cs typeface="+mn-cs"/>
                <a:sym typeface="+mn-lt"/>
              </a:rPr>
              <a:t> </a:t>
            </a:r>
          </a:p>
          <a:p>
            <a:pPr indent="0">
              <a:lnSpc>
                <a:spcPct val="100000"/>
              </a:lnSpc>
            </a:pPr>
            <a:r>
              <a:rPr lang="en-US" sz="900" b="0" dirty="0">
                <a:latin typeface="+mn-lt"/>
                <a:ea typeface="+mn-ea"/>
                <a:cs typeface="+mn-cs"/>
                <a:sym typeface="+mn-lt"/>
              </a:rPr>
              <a:t>The materials contained in this presentation are designed for the sole use by the board of directors or senior management of the Client and solely for the limited purposes described in the presentation. The materials shall not be copied or given to any person or entity other than the Client (“Third Party”) without the prior written consent of BCG. These materials serve only as the focus for discussion; they are incomplete without the accompanying oral commentary and may 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of this document shall be deemed agreement with and consideration for the foregoing.</a:t>
            </a:r>
          </a:p>
          <a:p>
            <a:pPr indent="0">
              <a:lnSpc>
                <a:spcPct val="100000"/>
              </a:lnSpc>
            </a:pPr>
            <a:endParaRPr lang="en-US" sz="900" b="0" dirty="0">
              <a:latin typeface="+mn-lt"/>
              <a:ea typeface="+mn-ea"/>
              <a:cs typeface="+mn-cs"/>
              <a:sym typeface="+mn-lt"/>
            </a:endParaRPr>
          </a:p>
          <a:p>
            <a:pPr marL="0" marR="0" indent="0" algn="l" defTabSz="914126" rtl="0" eaLnBrk="1" fontAlgn="auto" latinLnBrk="0" hangingPunct="1">
              <a:lnSpc>
                <a:spcPct val="100000"/>
              </a:lnSpc>
              <a:spcBef>
                <a:spcPts val="0"/>
              </a:spcBef>
              <a:spcAft>
                <a:spcPts val="0"/>
              </a:spcAft>
              <a:buClrTx/>
              <a:buSzTx/>
              <a:buFontTx/>
              <a:buNone/>
              <a:tabLst/>
              <a:defRPr/>
            </a:pPr>
            <a:r>
              <a:rPr lang="en-US" sz="900" b="0" dirty="0">
                <a:latin typeface="+mn-lt"/>
                <a:ea typeface="+mn-ea"/>
                <a:cs typeface="+mn-cs"/>
                <a:sym typeface="+mn-lt"/>
              </a:rPr>
              <a:t>BCG does not provide fairness opinions or valuations of market transactions, and these materials should not be relied on or construed as such. Further, the financial evaluations, projected market and financial information, and conclusions contained in these materials are based upon standard valuation methodologies, are not definitive forecasts, and are not guaranteed by BCG. BCG has used public and/or confidential data and assumptions provided to BCG by the Client. BCG has not independently verified the data and assumptions used in these analyses. Changes in the underlying data or operating assumptions will clearly impact the analyses and conclusions.</a:t>
            </a:r>
          </a:p>
        </p:txBody>
      </p:sp>
      <p:sp>
        <p:nvSpPr>
          <p:cNvPr id="7" name="Title 6"/>
          <p:cNvSpPr txBox="1">
            <a:spLocks/>
          </p:cNvSpPr>
          <p:nvPr/>
        </p:nvSpPr>
        <p:spPr>
          <a:xfrm>
            <a:off x="444616" y="2952303"/>
            <a:ext cx="3393958" cy="7478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400" dirty="0">
                <a:solidFill>
                  <a:schemeClr val="tx1"/>
                </a:solidFill>
                <a:latin typeface="+mn-lt"/>
                <a:ea typeface="+mn-ea"/>
                <a:cs typeface="+mn-cs"/>
                <a:sym typeface="+mn-lt"/>
              </a:rPr>
              <a:t>Disclaimer</a:t>
            </a:r>
          </a:p>
        </p:txBody>
      </p:sp>
      <p:cxnSp>
        <p:nvCxnSpPr>
          <p:cNvPr id="9" name="Straight Connector 8"/>
          <p:cNvCxnSpPr/>
          <p:nvPr/>
        </p:nvCxnSpPr>
        <p:spPr>
          <a:xfrm>
            <a:off x="4367898" y="1630187"/>
            <a:ext cx="0" cy="3392129"/>
          </a:xfrm>
          <a:prstGeom prst="line">
            <a:avLst/>
          </a:prstGeom>
          <a:ln w="9525">
            <a:solidFill>
              <a:schemeClr val="accent1"/>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10"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Tree>
    <p:extLst>
      <p:ext uri="{BB962C8B-B14F-4D97-AF65-F5344CB8AC3E}">
        <p14:creationId xmlns:p14="http://schemas.microsoft.com/office/powerpoint/2010/main" val="37795220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End">
    <p:bg>
      <p:bgPr>
        <a:solidFill>
          <a:srgbClr val="F2F2F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4023697806"/>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10" name="Title 1">
            <a:extLst>
              <a:ext uri="{FF2B5EF4-FFF2-40B4-BE49-F238E27FC236}">
                <a16:creationId xmlns:a16="http://schemas.microsoft.com/office/drawing/2014/main" id="{5E636396-7AAA-41B7-8AA6-1515463BB890}"/>
              </a:ext>
            </a:extLst>
          </p:cNvPr>
          <p:cNvSpPr>
            <a:spLocks noGrp="1"/>
          </p:cNvSpPr>
          <p:nvPr>
            <p:ph type="ctrTitle" hasCustomPrompt="1"/>
          </p:nvPr>
        </p:nvSpPr>
        <p:spPr bwMode="ltGray">
          <a:xfrm>
            <a:off x="448173" y="923544"/>
            <a:ext cx="4234775" cy="1901952"/>
          </a:xfrm>
          <a:prstGeom prst="rect">
            <a:avLst/>
          </a:prstGeom>
        </p:spPr>
        <p:txBody>
          <a:bodyPr vert="horz" wrap="square" lIns="0" tIns="0" rIns="0" bIns="0" anchor="t" anchorCtr="0">
            <a:noAutofit/>
          </a:bodyPr>
          <a:lstStyle>
            <a:lvl1pPr marL="0" indent="0" algn="l">
              <a:lnSpc>
                <a:spcPct val="85000"/>
              </a:lnSpc>
              <a:spcBef>
                <a:spcPts val="0"/>
              </a:spcBef>
              <a:spcAft>
                <a:spcPts val="0"/>
              </a:spcAft>
              <a:defRPr sz="3400" b="0" i="0" u="none" kern="1200" spc="0" baseline="0">
                <a:solidFill>
                  <a:schemeClr val="tx1">
                    <a:lumMod val="100000"/>
                  </a:schemeClr>
                </a:solidFill>
                <a:latin typeface="+mj-lt"/>
                <a:ea typeface="+mj-ea"/>
                <a:cs typeface="+mj-cs"/>
                <a:sym typeface="+mj-lt"/>
              </a:defRPr>
            </a:lvl1pPr>
          </a:lstStyle>
          <a:p>
            <a:pPr lvl="0"/>
            <a:r>
              <a:rPr lang="en-US" dirty="0"/>
              <a:t>Thank you</a:t>
            </a:r>
          </a:p>
        </p:txBody>
      </p:sp>
      <p:pic>
        <p:nvPicPr>
          <p:cNvPr id="11" name="Picture 10">
            <a:extLst>
              <a:ext uri="{FF2B5EF4-FFF2-40B4-BE49-F238E27FC236}">
                <a16:creationId xmlns:a16="http://schemas.microsoft.com/office/drawing/2014/main" id="{A722599A-422A-4118-8C84-17B921AA1918}"/>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b="4849"/>
          <a:stretch/>
        </p:blipFill>
        <p:spPr bwMode="gray">
          <a:xfrm>
            <a:off x="4831870" y="-10346"/>
            <a:ext cx="7360131" cy="6735001"/>
          </a:xfrm>
          <a:prstGeom prst="rect">
            <a:avLst/>
          </a:prstGeom>
        </p:spPr>
      </p:pic>
      <p:sp>
        <p:nvSpPr>
          <p:cNvPr id="12" name="Google Shape;49;p7">
            <a:extLst>
              <a:ext uri="{FF2B5EF4-FFF2-40B4-BE49-F238E27FC236}">
                <a16:creationId xmlns:a16="http://schemas.microsoft.com/office/drawing/2014/main" id="{DB6F8240-981A-4A77-9555-1BB33DB16DBA}"/>
              </a:ext>
            </a:extLst>
          </p:cNvPr>
          <p:cNvSpPr/>
          <p:nvPr userDrawn="1"/>
        </p:nvSpPr>
        <p:spPr bwMode="gray">
          <a:xfrm>
            <a:off x="1" y="6216149"/>
            <a:ext cx="12192000" cy="641784"/>
          </a:xfrm>
          <a:prstGeom prst="rect">
            <a:avLst/>
          </a:prstGeom>
          <a:solidFill>
            <a:schemeClr val="lt1"/>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13" name="TextBox 12">
            <a:extLst>
              <a:ext uri="{FF2B5EF4-FFF2-40B4-BE49-F238E27FC236}">
                <a16:creationId xmlns:a16="http://schemas.microsoft.com/office/drawing/2014/main" id="{DEFA08BD-CD62-4B48-891E-4832389409B6}"/>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4" name="Google Shape;52;p7">
            <a:extLst>
              <a:ext uri="{FF2B5EF4-FFF2-40B4-BE49-F238E27FC236}">
                <a16:creationId xmlns:a16="http://schemas.microsoft.com/office/drawing/2014/main" id="{2DC97A94-FAF4-4B82-91DC-4EC6CF504B38}"/>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
        <p:nvSpPr>
          <p:cNvPr id="16" name="Text Placeholder 3">
            <a:extLst>
              <a:ext uri="{FF2B5EF4-FFF2-40B4-BE49-F238E27FC236}">
                <a16:creationId xmlns:a16="http://schemas.microsoft.com/office/drawing/2014/main" id="{DE6B697C-2671-4F31-BAFE-D70DF0B95A34}"/>
              </a:ext>
            </a:extLst>
          </p:cNvPr>
          <p:cNvSpPr txBox="1">
            <a:spLocks/>
          </p:cNvSpPr>
          <p:nvPr userDrawn="1"/>
        </p:nvSpPr>
        <p:spPr bwMode="gray">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latin typeface="+mn-lt"/>
                <a:ea typeface="+mn-ea"/>
                <a:cs typeface="+mn-cs"/>
              </a:rPr>
              <a:t>Breakthroughs that change patients’ lives</a:t>
            </a:r>
          </a:p>
        </p:txBody>
      </p:sp>
      <p:pic>
        <p:nvPicPr>
          <p:cNvPr id="17" name="Google Shape;53;p7">
            <a:extLst>
              <a:ext uri="{FF2B5EF4-FFF2-40B4-BE49-F238E27FC236}">
                <a16:creationId xmlns:a16="http://schemas.microsoft.com/office/drawing/2014/main" id="{E7116B31-311D-4113-81FD-966BE2DF3A7E}"/>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grpSp>
        <p:nvGrpSpPr>
          <p:cNvPr id="18" name="Group 17">
            <a:extLst>
              <a:ext uri="{FF2B5EF4-FFF2-40B4-BE49-F238E27FC236}">
                <a16:creationId xmlns:a16="http://schemas.microsoft.com/office/drawing/2014/main" id="{055CE95E-0CE2-4243-B171-97D9E1AE9317}"/>
              </a:ext>
            </a:extLst>
          </p:cNvPr>
          <p:cNvGrpSpPr/>
          <p:nvPr userDrawn="1"/>
        </p:nvGrpSpPr>
        <p:grpSpPr bwMode="gray">
          <a:xfrm>
            <a:off x="446915" y="591197"/>
            <a:ext cx="587784" cy="45600"/>
            <a:chOff x="616542" y="591197"/>
            <a:chExt cx="587631" cy="45600"/>
          </a:xfrm>
        </p:grpSpPr>
        <p:sp>
          <p:nvSpPr>
            <p:cNvPr id="19" name="Google Shape;17;p2">
              <a:extLst>
                <a:ext uri="{FF2B5EF4-FFF2-40B4-BE49-F238E27FC236}">
                  <a16:creationId xmlns:a16="http://schemas.microsoft.com/office/drawing/2014/main" id="{0FCC670F-0D6A-4058-AC03-7C060F25121B}"/>
                </a:ext>
              </a:extLst>
            </p:cNvPr>
            <p:cNvSpPr/>
            <p:nvPr userDrawn="1"/>
          </p:nvSpPr>
          <p:spPr bwMode="gray">
            <a:xfrm>
              <a:off x="616542" y="591197"/>
              <a:ext cx="293923" cy="45600"/>
            </a:xfrm>
            <a:prstGeom prst="rect">
              <a:avLst/>
            </a:prstGeom>
            <a:solidFill>
              <a:srgbClr val="0000C9"/>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20" name="Google Shape;18;p2">
              <a:extLst>
                <a:ext uri="{FF2B5EF4-FFF2-40B4-BE49-F238E27FC236}">
                  <a16:creationId xmlns:a16="http://schemas.microsoft.com/office/drawing/2014/main" id="{35E7B3B0-45E9-4B41-8DB5-BD98C187F842}"/>
                </a:ext>
              </a:extLst>
            </p:cNvPr>
            <p:cNvSpPr/>
            <p:nvPr userDrawn="1"/>
          </p:nvSpPr>
          <p:spPr bwMode="gray">
            <a:xfrm>
              <a:off x="910250" y="591197"/>
              <a:ext cx="293923" cy="45600"/>
            </a:xfrm>
            <a:prstGeom prst="rect">
              <a:avLst/>
            </a:prstGeom>
            <a:solidFill>
              <a:srgbClr val="0095FF"/>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grpSp>
    </p:spTree>
    <p:extLst>
      <p:ext uri="{BB962C8B-B14F-4D97-AF65-F5344CB8AC3E}">
        <p14:creationId xmlns:p14="http://schemas.microsoft.com/office/powerpoint/2010/main" val="528954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Text">
    <p:bg>
      <p:bgPr>
        <a:solidFill>
          <a:srgbClr val="F2F2F2"/>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F367B15D-1E40-4A80-B39E-585CB3EFAA8A}"/>
              </a:ext>
            </a:extLst>
          </p:cNvPr>
          <p:cNvGraphicFramePr>
            <a:graphicFrameLocks noChangeAspect="1"/>
          </p:cNvGraphicFramePr>
          <p:nvPr userDrawn="1">
            <p:custDataLst>
              <p:tags r:id="rId1"/>
            </p:custDataLst>
            <p:extLst>
              <p:ext uri="{D42A27DB-BD31-4B8C-83A1-F6EECF244321}">
                <p14:modId xmlns:p14="http://schemas.microsoft.com/office/powerpoint/2010/main" val="27724647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F367B15D-1E40-4A80-B39E-585CB3EFAA8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446912" y="1801368"/>
            <a:ext cx="11295782" cy="3950208"/>
          </a:xfrm>
        </p:spPr>
        <p:txBody>
          <a:bodyPr/>
          <a:lstStyle>
            <a:lvl1pPr>
              <a:lnSpc>
                <a:spcPct val="90000"/>
              </a:lnSpc>
              <a:spcBef>
                <a:spcPts val="2000"/>
              </a:spcBef>
              <a:spcAft>
                <a:spcPts val="0"/>
              </a:spcAft>
              <a:buClrTx/>
              <a:defRPr sz="1999">
                <a:latin typeface="+mn-lt"/>
                <a:ea typeface="+mn-ea"/>
                <a:cs typeface="+mn-cs"/>
                <a:sym typeface="+mn-lt"/>
              </a:defRPr>
            </a:lvl1pPr>
            <a:lvl2pPr>
              <a:lnSpc>
                <a:spcPct val="90000"/>
              </a:lnSpc>
              <a:spcBef>
                <a:spcPts val="1000"/>
              </a:spcBef>
              <a:spcAft>
                <a:spcPts val="0"/>
              </a:spcAft>
              <a:buClrTx/>
              <a:defRPr sz="1800">
                <a:latin typeface="+mn-lt"/>
                <a:ea typeface="+mn-ea"/>
                <a:cs typeface="+mn-cs"/>
                <a:sym typeface="+mn-lt"/>
              </a:defRPr>
            </a:lvl2pPr>
            <a:lvl3pPr>
              <a:lnSpc>
                <a:spcPct val="90000"/>
              </a:lnSpc>
              <a:spcBef>
                <a:spcPts val="500"/>
              </a:spcBef>
              <a:spcAft>
                <a:spcPts val="0"/>
              </a:spcAft>
              <a:buClrTx/>
              <a:defRPr sz="1600">
                <a:latin typeface="+mn-lt"/>
                <a:ea typeface="+mn-ea"/>
                <a:cs typeface="+mn-cs"/>
                <a:sym typeface="+mn-lt"/>
              </a:defRPr>
            </a:lvl3pPr>
            <a:lvl4pPr>
              <a:lnSpc>
                <a:spcPct val="90000"/>
              </a:lnSpc>
              <a:spcBef>
                <a:spcPts val="200"/>
              </a:spcBef>
              <a:spcAft>
                <a:spcPts val="0"/>
              </a:spcAft>
              <a:buClrTx/>
              <a:defRPr sz="1400">
                <a:latin typeface="+mn-lt"/>
                <a:ea typeface="+mn-ea"/>
                <a:cs typeface="+mn-cs"/>
                <a:sym typeface="+mn-lt"/>
              </a:defRPr>
            </a:lvl4pPr>
            <a:lvl5pPr>
              <a:lnSpc>
                <a:spcPct val="90000"/>
              </a:lnSpc>
              <a:spcBef>
                <a:spcPts val="100"/>
              </a:spcBef>
              <a:spcAft>
                <a:spcPts val="0"/>
              </a:spcAft>
              <a:buClrTx/>
              <a:defRPr sz="1200">
                <a:latin typeface="+mn-lt"/>
                <a:ea typeface="+mn-ea"/>
                <a:cs typeface="+mn-cs"/>
                <a:sym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2" name="Title 1">
            <a:extLst>
              <a:ext uri="{FF2B5EF4-FFF2-40B4-BE49-F238E27FC236}">
                <a16:creationId xmlns:a16="http://schemas.microsoft.com/office/drawing/2014/main" id="{C3FDB99C-8928-469A-A5CD-7B5BC11D19AC}"/>
              </a:ext>
            </a:extLst>
          </p:cNvPr>
          <p:cNvSpPr>
            <a:spLocks noGrp="1"/>
          </p:cNvSpPr>
          <p:nvPr>
            <p:ph type="title"/>
          </p:nvPr>
        </p:nvSpPr>
        <p:spPr/>
        <p:txBody>
          <a:bodyPr vert="horz"/>
          <a:lstStyle/>
          <a:p>
            <a:r>
              <a:rPr lang="en-US" dirty="0"/>
              <a:t>Click to edit Master title style</a:t>
            </a:r>
          </a:p>
        </p:txBody>
      </p:sp>
    </p:spTree>
    <p:extLst>
      <p:ext uri="{BB962C8B-B14F-4D97-AF65-F5344CB8AC3E}">
        <p14:creationId xmlns:p14="http://schemas.microsoft.com/office/powerpoint/2010/main" val="38194487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Gray slice heading">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2ACFBB3-6F9C-4622-A9C6-D97BC38CD8D3}"/>
              </a:ext>
            </a:extLst>
          </p:cNvPr>
          <p:cNvGraphicFramePr>
            <a:graphicFrameLocks noChangeAspect="1"/>
          </p:cNvGraphicFramePr>
          <p:nvPr userDrawn="1">
            <p:custDataLst>
              <p:tags r:id="rId1"/>
            </p:custDataLst>
            <p:extLst>
              <p:ext uri="{D42A27DB-BD31-4B8C-83A1-F6EECF244321}">
                <p14:modId xmlns:p14="http://schemas.microsoft.com/office/powerpoint/2010/main" val="11210791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A2ACFBB3-6F9C-4622-A9C6-D97BC38CD8D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72B397D-1E55-4892-A2D7-9A805A268D2F}"/>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199" b="0" i="0" baseline="0" dirty="0">
              <a:solidFill>
                <a:srgbClr val="FFFFFF"/>
              </a:solidFill>
              <a:latin typeface="+mn-lt"/>
              <a:ea typeface="+mn-ea"/>
              <a:cs typeface="+mn-cs"/>
              <a:sym typeface="Arial" panose="020B0604020202020204" pitchFamily="34" charset="0"/>
            </a:endParaRPr>
          </a:p>
        </p:txBody>
      </p:sp>
      <p:sp>
        <p:nvSpPr>
          <p:cNvPr id="8" name="Rectangle 7"/>
          <p:cNvSpPr/>
          <p:nvPr userDrawn="1"/>
        </p:nvSpPr>
        <p:spPr bwMode="ltGray">
          <a:xfrm>
            <a:off x="1" y="-1309"/>
            <a:ext cx="4694401"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t" anchorCtr="0" forceAA="0" compatLnSpc="1">
            <a:prstTxWarp prst="textNoShape">
              <a:avLst/>
            </a:prstTxWarp>
            <a:noAutofit/>
          </a:bodyPr>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9" name="Title 1"/>
          <p:cNvSpPr>
            <a:spLocks noGrp="1"/>
          </p:cNvSpPr>
          <p:nvPr>
            <p:ph type="title" hasCustomPrompt="1"/>
          </p:nvPr>
        </p:nvSpPr>
        <p:spPr bwMode="ltGray">
          <a:xfrm>
            <a:off x="444616" y="1544274"/>
            <a:ext cx="3637784" cy="1495794"/>
          </a:xfrm>
          <a:noFill/>
        </p:spPr>
        <p:txBody>
          <a:bodyPr vert="horz" wrap="square" lIns="0" tIns="0" rIns="320040" bIns="0" anchor="b">
            <a:noAutofit/>
          </a:bodyPr>
          <a:lstStyle>
            <a:lvl1pPr>
              <a:defRPr sz="2700">
                <a:solidFill>
                  <a:schemeClr val="tx1"/>
                </a:solidFill>
                <a:latin typeface="+mj-lt"/>
                <a:ea typeface="+mj-ea"/>
                <a:cs typeface="+mj-cs"/>
                <a:sym typeface="+mj-lt"/>
              </a:defRPr>
            </a:lvl1pPr>
          </a:lstStyle>
          <a:p>
            <a:r>
              <a:rPr lang="en-US" dirty="0"/>
              <a:t>Click to add title</a:t>
            </a:r>
          </a:p>
        </p:txBody>
      </p:sp>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0" name="Google Shape;53;p7">
            <a:extLst>
              <a:ext uri="{FF2B5EF4-FFF2-40B4-BE49-F238E27FC236}">
                <a16:creationId xmlns:a16="http://schemas.microsoft.com/office/drawing/2014/main" id="{0E1AE8E9-5A4B-4DA4-8120-79B2D63D3ECC}"/>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Tree>
    <p:extLst>
      <p:ext uri="{BB962C8B-B14F-4D97-AF65-F5344CB8AC3E}">
        <p14:creationId xmlns:p14="http://schemas.microsoft.com/office/powerpoint/2010/main" val="42653242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Section header box">
    <p:bg bwMode="grayWhite">
      <p:bgPr>
        <a:solidFill>
          <a:schemeClr val="accent1"/>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5B89B90B-B008-4A75-9185-8CA9C4CCCF17}"/>
              </a:ext>
            </a:extLst>
          </p:cNvPr>
          <p:cNvGraphicFramePr>
            <a:graphicFrameLocks noChangeAspect="1"/>
          </p:cNvGraphicFramePr>
          <p:nvPr userDrawn="1">
            <p:custDataLst>
              <p:tags r:id="rId1"/>
            </p:custDataLst>
            <p:extLst>
              <p:ext uri="{D42A27DB-BD31-4B8C-83A1-F6EECF244321}">
                <p14:modId xmlns:p14="http://schemas.microsoft.com/office/powerpoint/2010/main" val="34985692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6" name="Object 5" hidden="1">
                        <a:extLst>
                          <a:ext uri="{FF2B5EF4-FFF2-40B4-BE49-F238E27FC236}">
                            <a16:creationId xmlns:a16="http://schemas.microsoft.com/office/drawing/2014/main" id="{5B89B90B-B008-4A75-9185-8CA9C4CCCF1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hasCustomPrompt="1"/>
          </p:nvPr>
        </p:nvSpPr>
        <p:spPr bwMode="blackWhite">
          <a:xfrm>
            <a:off x="1284743" y="2668041"/>
            <a:ext cx="9620491" cy="3201026"/>
          </a:xfrm>
          <a:prstGeom prst="rect">
            <a:avLst/>
          </a:prstGeom>
          <a:ln w="9525">
            <a:solidFill>
              <a:schemeClr val="bg1"/>
            </a:solidFill>
          </a:ln>
        </p:spPr>
        <p:txBody>
          <a:bodyPr vert="horz" lIns="274320" tIns="274320" rIns="274320" bIns="137160"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bg1"/>
                </a:solidFill>
                <a:latin typeface="+mj-lt"/>
                <a:ea typeface="+mj-ea"/>
                <a:cs typeface="+mj-cs"/>
                <a:sym typeface="+mj-lt"/>
              </a:defRPr>
            </a:lvl1pPr>
          </a:lstStyle>
          <a:p>
            <a:r>
              <a:rPr lang="en-US" dirty="0"/>
              <a:t>Click to add big statement text</a:t>
            </a:r>
          </a:p>
        </p:txBody>
      </p:sp>
      <p:sp>
        <p:nvSpPr>
          <p:cNvPr id="12"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59" name="Rectangle 58"/>
          <p:cNvSpPr/>
          <p:nvPr userDrawn="1"/>
        </p:nvSpPr>
        <p:spPr bwMode="white">
          <a:xfrm>
            <a:off x="1284744" y="1428131"/>
            <a:ext cx="947672" cy="947672"/>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pic>
        <p:nvPicPr>
          <p:cNvPr id="7" name="Google Shape;311;p30">
            <a:extLst>
              <a:ext uri="{FF2B5EF4-FFF2-40B4-BE49-F238E27FC236}">
                <a16:creationId xmlns:a16="http://schemas.microsoft.com/office/drawing/2014/main" id="{E07504C6-6EDB-4D4E-8A20-D6D517E85897}"/>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506D16D6-E37B-41E2-A69E-59D14CF2A9C2}"/>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9" name="Google Shape;52;p7">
            <a:extLst>
              <a:ext uri="{FF2B5EF4-FFF2-40B4-BE49-F238E27FC236}">
                <a16:creationId xmlns:a16="http://schemas.microsoft.com/office/drawing/2014/main" id="{34BDE2AF-3A6A-4367-98DA-4E5CF9F2493E}"/>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638668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header line">
    <p:bg bwMode="blackWhite">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7A57917-060C-4A96-BBCF-CFEEF510EB8F}"/>
              </a:ext>
            </a:extLst>
          </p:cNvPr>
          <p:cNvGraphicFramePr>
            <a:graphicFrameLocks noChangeAspect="1"/>
          </p:cNvGraphicFramePr>
          <p:nvPr userDrawn="1">
            <p:custDataLst>
              <p:tags r:id="rId1"/>
            </p:custDataLst>
            <p:extLst>
              <p:ext uri="{D42A27DB-BD31-4B8C-83A1-F6EECF244321}">
                <p14:modId xmlns:p14="http://schemas.microsoft.com/office/powerpoint/2010/main" val="15147323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E7A57917-060C-4A96-BBCF-CFEEF510EB8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hasCustomPrompt="1"/>
          </p:nvPr>
        </p:nvSpPr>
        <p:spPr bwMode="blackWhite">
          <a:xfrm>
            <a:off x="444616" y="3826800"/>
            <a:ext cx="11299593" cy="2041200"/>
          </a:xfrm>
        </p:spPr>
        <p:txBody>
          <a:bodyPr vert="horz" anchor="t">
            <a:noAutofit/>
          </a:bodyPr>
          <a:lstStyle>
            <a:lvl1pPr>
              <a:defRPr sz="5398">
                <a:solidFill>
                  <a:schemeClr val="bg1"/>
                </a:solidFill>
                <a:latin typeface="+mj-lt"/>
                <a:ea typeface="+mj-ea"/>
                <a:cs typeface="+mj-cs"/>
                <a:sym typeface="+mj-lt"/>
              </a:defRPr>
            </a:lvl1pPr>
          </a:lstStyle>
          <a:p>
            <a:r>
              <a:rPr lang="en-US" dirty="0"/>
              <a:t>Click to add big statement text</a:t>
            </a:r>
          </a:p>
        </p:txBody>
      </p:sp>
      <p:cxnSp>
        <p:nvCxnSpPr>
          <p:cNvPr id="148" name="Straight Connector 147"/>
          <p:cNvCxnSpPr>
            <a:cxnSpLocks/>
          </p:cNvCxnSpPr>
          <p:nvPr userDrawn="1"/>
        </p:nvCxnSpPr>
        <p:spPr bwMode="white">
          <a:xfrm>
            <a:off x="444616" y="3680016"/>
            <a:ext cx="11750586"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pic>
        <p:nvPicPr>
          <p:cNvPr id="5" name="Google Shape;311;p30">
            <a:extLst>
              <a:ext uri="{FF2B5EF4-FFF2-40B4-BE49-F238E27FC236}">
                <a16:creationId xmlns:a16="http://schemas.microsoft.com/office/drawing/2014/main" id="{CF4180FE-E90B-4FEC-9D19-F311570A0875}"/>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6" name="TextBox 5">
            <a:extLst>
              <a:ext uri="{FF2B5EF4-FFF2-40B4-BE49-F238E27FC236}">
                <a16:creationId xmlns:a16="http://schemas.microsoft.com/office/drawing/2014/main" id="{41BAB858-0282-4837-9ACE-8E6342635BD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7" name="Google Shape;52;p7">
            <a:extLst>
              <a:ext uri="{FF2B5EF4-FFF2-40B4-BE49-F238E27FC236}">
                <a16:creationId xmlns:a16="http://schemas.microsoft.com/office/drawing/2014/main" id="{484010FC-A433-4C4A-8DF6-D9E7AE3E127F}"/>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9635797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White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83BE32D6-C884-4D3E-8BE5-4DA223BF48C2}"/>
              </a:ext>
            </a:extLst>
          </p:cNvPr>
          <p:cNvGraphicFramePr>
            <a:graphicFrameLocks noChangeAspect="1"/>
          </p:cNvGraphicFramePr>
          <p:nvPr userDrawn="1">
            <p:custDataLst>
              <p:tags r:id="rId1"/>
            </p:custDataLst>
            <p:extLst>
              <p:ext uri="{D42A27DB-BD31-4B8C-83A1-F6EECF244321}">
                <p14:modId xmlns:p14="http://schemas.microsoft.com/office/powerpoint/2010/main" val="31322606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83BE32D6-C884-4D3E-8BE5-4DA223BF48C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8EA0D56-1BA5-4177-AAB4-284EE7ABFF59}"/>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199" b="0" i="0" baseline="0" dirty="0">
              <a:solidFill>
                <a:srgbClr val="FFFFFF"/>
              </a:solidFill>
              <a:latin typeface="+mn-lt"/>
              <a:ea typeface="+mn-ea"/>
              <a:cs typeface="+mn-cs"/>
              <a:sym typeface="Arial" panose="020B0604020202020204" pitchFamily="34" charset="0"/>
            </a:endParaRPr>
          </a:p>
        </p:txBody>
      </p:sp>
      <p:sp>
        <p:nvSpPr>
          <p:cNvPr id="2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26" name="Rectangle 25"/>
          <p:cNvSpPr/>
          <p:nvPr userDrawn="1"/>
        </p:nvSpPr>
        <p:spPr bwMode="white">
          <a:xfrm>
            <a:off x="0" y="0"/>
            <a:ext cx="4079508"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7" name="Title 4"/>
          <p:cNvSpPr>
            <a:spLocks noGrp="1"/>
          </p:cNvSpPr>
          <p:nvPr>
            <p:ph type="title" hasCustomPrompt="1"/>
          </p:nvPr>
        </p:nvSpPr>
        <p:spPr>
          <a:xfrm>
            <a:off x="444616" y="2681103"/>
            <a:ext cx="3313266" cy="1495794"/>
          </a:xfrm>
          <a:prstGeom prst="rect">
            <a:avLst/>
          </a:prstGeom>
        </p:spPr>
        <p:txBody>
          <a:bodyPr vert="horz" anchor="ctr">
            <a:noAutofit/>
          </a:bodyPr>
          <a:lstStyle>
            <a:lvl1pPr>
              <a:defRPr sz="2700">
                <a:solidFill>
                  <a:schemeClr val="tx1"/>
                </a:solidFill>
                <a:latin typeface="+mj-lt"/>
                <a:ea typeface="+mj-ea"/>
                <a:cs typeface="+mj-cs"/>
                <a:sym typeface="+mj-lt"/>
              </a:defRPr>
            </a:lvl1pPr>
          </a:lstStyle>
          <a:p>
            <a:r>
              <a:rPr lang="en-US" dirty="0"/>
              <a:t>Click to add title</a:t>
            </a:r>
          </a:p>
        </p:txBody>
      </p:sp>
      <p:pic>
        <p:nvPicPr>
          <p:cNvPr id="8" name="Google Shape;53;p7">
            <a:extLst>
              <a:ext uri="{FF2B5EF4-FFF2-40B4-BE49-F238E27FC236}">
                <a16:creationId xmlns:a16="http://schemas.microsoft.com/office/drawing/2014/main" id="{7916D0DF-3CC9-4290-BAC8-AFDE882B5CFE}"/>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F978A5AA-B58D-4D10-9950-E06C06A83DD8}"/>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0" name="Google Shape;52;p7">
            <a:extLst>
              <a:ext uri="{FF2B5EF4-FFF2-40B4-BE49-F238E27FC236}">
                <a16:creationId xmlns:a16="http://schemas.microsoft.com/office/drawing/2014/main" id="{6820B62B-CB4F-482D-8CF8-597E86C3B1C0}"/>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1636220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een highlight">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1EFF5CD-85F6-4BB4-B91A-5049F250C4E1}"/>
              </a:ext>
            </a:extLst>
          </p:cNvPr>
          <p:cNvGraphicFramePr>
            <a:graphicFrameLocks noChangeAspect="1"/>
          </p:cNvGraphicFramePr>
          <p:nvPr userDrawn="1">
            <p:custDataLst>
              <p:tags r:id="rId1"/>
            </p:custDataLst>
            <p:extLst>
              <p:ext uri="{D42A27DB-BD31-4B8C-83A1-F6EECF244321}">
                <p14:modId xmlns:p14="http://schemas.microsoft.com/office/powerpoint/2010/main" val="3021805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21EFF5CD-85F6-4BB4-B91A-5049F250C4E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6ACA6835-C544-4AFA-A0EC-A91B94EBC3C2}"/>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13" name="Rectangle 12"/>
          <p:cNvSpPr/>
          <p:nvPr userDrawn="1"/>
        </p:nvSpPr>
        <p:spPr bwMode="white">
          <a:xfrm>
            <a:off x="0" y="0"/>
            <a:ext cx="7171956"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0"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4" name="Title 3">
            <a:extLst>
              <a:ext uri="{FF2B5EF4-FFF2-40B4-BE49-F238E27FC236}">
                <a16:creationId xmlns:a16="http://schemas.microsoft.com/office/drawing/2014/main" id="{E512CB0C-58F7-47FD-AED2-92F839262A77}"/>
              </a:ext>
            </a:extLst>
          </p:cNvPr>
          <p:cNvSpPr>
            <a:spLocks noGrp="1"/>
          </p:cNvSpPr>
          <p:nvPr>
            <p:ph type="title"/>
          </p:nvPr>
        </p:nvSpPr>
        <p:spPr>
          <a:xfrm>
            <a:off x="446914" y="484632"/>
            <a:ext cx="6258430" cy="850392"/>
          </a:xfrm>
        </p:spPr>
        <p:txBody>
          <a:bodyPr vert="horz"/>
          <a:lstStyle>
            <a:lvl1pPr>
              <a:defRPr sz="2700">
                <a:latin typeface="+mj-lt"/>
                <a:ea typeface="+mj-ea"/>
                <a:cs typeface="+mj-cs"/>
              </a:defRPr>
            </a:lvl1pPr>
          </a:lstStyle>
          <a:p>
            <a:r>
              <a:rPr lang="en-US"/>
              <a:t>Click to edit Master title style</a:t>
            </a:r>
          </a:p>
        </p:txBody>
      </p:sp>
      <p:pic>
        <p:nvPicPr>
          <p:cNvPr id="8" name="Google Shape;53;p7">
            <a:extLst>
              <a:ext uri="{FF2B5EF4-FFF2-40B4-BE49-F238E27FC236}">
                <a16:creationId xmlns:a16="http://schemas.microsoft.com/office/drawing/2014/main" id="{40A9B5B2-E5BB-439D-B0C3-687F2D044A07}"/>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143554E7-D05F-4AAC-80F1-35EE2E603A6F}"/>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F0E9CACF-E35B-48F1-8FAA-9322981193D2}"/>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0896196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reen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B989DEF-FC1A-4867-88AF-E801C8ED4A6C}"/>
              </a:ext>
            </a:extLst>
          </p:cNvPr>
          <p:cNvGraphicFramePr>
            <a:graphicFrameLocks noChangeAspect="1"/>
          </p:cNvGraphicFramePr>
          <p:nvPr userDrawn="1">
            <p:custDataLst>
              <p:tags r:id="rId1"/>
            </p:custDataLst>
            <p:extLst>
              <p:ext uri="{D42A27DB-BD31-4B8C-83A1-F6EECF244321}">
                <p14:modId xmlns:p14="http://schemas.microsoft.com/office/powerpoint/2010/main" val="14657640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DB989DEF-FC1A-4867-88AF-E801C8ED4A6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Title 4"/>
          <p:cNvSpPr>
            <a:spLocks noGrp="1"/>
          </p:cNvSpPr>
          <p:nvPr>
            <p:ph type="title" hasCustomPrompt="1"/>
          </p:nvPr>
        </p:nvSpPr>
        <p:spPr>
          <a:xfrm>
            <a:off x="446915" y="2681103"/>
            <a:ext cx="3313266" cy="1495794"/>
          </a:xfrm>
          <a:prstGeom prst="rect">
            <a:avLst/>
          </a:prstGeom>
        </p:spPr>
        <p:txBody>
          <a:bodyPr vert="horz" anchor="ctr">
            <a:noAutofit/>
          </a:bodyPr>
          <a:lstStyle>
            <a:lvl1pPr>
              <a:defRPr sz="2700">
                <a:solidFill>
                  <a:schemeClr val="bg1"/>
                </a:solidFill>
                <a:latin typeface="+mj-lt"/>
                <a:ea typeface="+mj-ea"/>
                <a:cs typeface="+mj-cs"/>
                <a:sym typeface="+mj-lt"/>
              </a:defRPr>
            </a:lvl1pPr>
          </a:lstStyle>
          <a:p>
            <a:r>
              <a:rPr lang="en-US" dirty="0"/>
              <a:t>Click to add title</a:t>
            </a:r>
          </a:p>
        </p:txBody>
      </p:sp>
      <p:sp>
        <p:nvSpPr>
          <p:cNvPr id="13" name="Rectangle 12"/>
          <p:cNvSpPr/>
          <p:nvPr userDrawn="1"/>
        </p:nvSpPr>
        <p:spPr bwMode="white">
          <a:xfrm>
            <a:off x="4080764"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6"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4" name="Google Shape;311;p30">
            <a:extLst>
              <a:ext uri="{FF2B5EF4-FFF2-40B4-BE49-F238E27FC236}">
                <a16:creationId xmlns:a16="http://schemas.microsoft.com/office/drawing/2014/main" id="{5708CA53-1E20-48AB-B1DA-892C272BC8F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7" name="TextBox 16">
            <a:extLst>
              <a:ext uri="{FF2B5EF4-FFF2-40B4-BE49-F238E27FC236}">
                <a16:creationId xmlns:a16="http://schemas.microsoft.com/office/drawing/2014/main" id="{E181AEA4-DC2A-477D-B608-8060F01825A6}"/>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8" name="Google Shape;52;p7">
            <a:extLst>
              <a:ext uri="{FF2B5EF4-FFF2-40B4-BE49-F238E27FC236}">
                <a16:creationId xmlns:a16="http://schemas.microsoft.com/office/drawing/2014/main" id="{4D4F0B59-A829-4117-A351-71E821737E9F}"/>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15833776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Green half">
    <p:bg bwMode="grayWhite">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A1746670-7067-49A0-A1D9-2B387145EDFF}"/>
              </a:ext>
            </a:extLst>
          </p:cNvPr>
          <p:cNvGraphicFramePr>
            <a:graphicFrameLocks noChangeAspect="1"/>
          </p:cNvGraphicFramePr>
          <p:nvPr userDrawn="1">
            <p:custDataLst>
              <p:tags r:id="rId1"/>
            </p:custDataLst>
            <p:extLst>
              <p:ext uri="{D42A27DB-BD31-4B8C-83A1-F6EECF244321}">
                <p14:modId xmlns:p14="http://schemas.microsoft.com/office/powerpoint/2010/main" val="9603747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A1746670-7067-49A0-A1D9-2B387145EDF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Rectangle 11"/>
          <p:cNvSpPr/>
          <p:nvPr userDrawn="1"/>
        </p:nvSpPr>
        <p:spPr>
          <a:xfrm>
            <a:off x="6096000" y="0"/>
            <a:ext cx="6096001" cy="6858000"/>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3" name="Picture Placeholder 18"/>
          <p:cNvSpPr>
            <a:spLocks noGrp="1"/>
          </p:cNvSpPr>
          <p:nvPr>
            <p:ph type="pic" sz="quarter" idx="14" hasCustomPrompt="1"/>
          </p:nvPr>
        </p:nvSpPr>
        <p:spPr>
          <a:xfrm>
            <a:off x="6092021" y="0"/>
            <a:ext cx="6099979" cy="6858000"/>
          </a:xfrm>
          <a:prstGeom prst="rect">
            <a:avLst/>
          </a:prstGeom>
          <a:noFill/>
        </p:spPr>
        <p:txBody>
          <a:bodyPr lIns="914400" tIns="914400" rIns="914400" bIns="914400"/>
          <a:lstStyle>
            <a:lvl1pPr algn="ctr">
              <a:defRPr sz="1799" baseline="0">
                <a:latin typeface="+mn-lt"/>
                <a:ea typeface="+mn-ea"/>
                <a:cs typeface="+mn-cs"/>
                <a:sym typeface="+mn-lt"/>
              </a:defRPr>
            </a:lvl1pPr>
          </a:lstStyle>
          <a:p>
            <a:r>
              <a:rPr lang="en-US" dirty="0"/>
              <a:t>Click icon below to insert an image or remove this placeholder to use the whitespace in another way</a:t>
            </a:r>
          </a:p>
        </p:txBody>
      </p:sp>
      <p:sp>
        <p:nvSpPr>
          <p:cNvPr id="14" name="Title 1"/>
          <p:cNvSpPr>
            <a:spLocks noGrp="1"/>
          </p:cNvSpPr>
          <p:nvPr>
            <p:ph type="title" hasCustomPrompt="1"/>
          </p:nvPr>
        </p:nvSpPr>
        <p:spPr bwMode="black">
          <a:xfrm>
            <a:off x="444616" y="1785600"/>
            <a:ext cx="4573784" cy="3286800"/>
          </a:xfrm>
          <a:prstGeom prst="rect">
            <a:avLst/>
          </a:prstGeom>
          <a:noFill/>
        </p:spPr>
        <p:txBody>
          <a:bodyPr vert="horz" wrap="square" lIns="0" tIns="0" rIns="320040" bIns="0" anchor="ctr">
            <a:noAutofit/>
          </a:bodyPr>
          <a:lstStyle>
            <a:lvl1pPr>
              <a:defRPr sz="4399">
                <a:solidFill>
                  <a:schemeClr val="bg1"/>
                </a:solidFill>
                <a:latin typeface="+mj-lt"/>
                <a:ea typeface="+mj-ea"/>
                <a:cs typeface="+mj-cs"/>
                <a:sym typeface="+mj-lt"/>
              </a:defRPr>
            </a:lvl1pPr>
          </a:lstStyle>
          <a:p>
            <a:r>
              <a:rPr lang="en-US" dirty="0"/>
              <a:t>Click to add title</a:t>
            </a:r>
          </a:p>
        </p:txBody>
      </p:sp>
      <p:sp>
        <p:nvSpPr>
          <p:cNvPr id="2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8" name="Google Shape;311;p30">
            <a:extLst>
              <a:ext uri="{FF2B5EF4-FFF2-40B4-BE49-F238E27FC236}">
                <a16:creationId xmlns:a16="http://schemas.microsoft.com/office/drawing/2014/main" id="{166127C7-1882-4BB4-844D-7B395619D63C}"/>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810BBFE1-C9F7-4E2A-9294-91A1DB7FECD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F2278792-F033-48B9-BD7F-1EE98304AF29}"/>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22466489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8B4C44C6-D813-4050-83A1-7BDF2A7A7E5D}"/>
              </a:ext>
            </a:extLst>
          </p:cNvPr>
          <p:cNvGraphicFramePr>
            <a:graphicFrameLocks noChangeAspect="1"/>
          </p:cNvGraphicFramePr>
          <p:nvPr userDrawn="1">
            <p:custDataLst>
              <p:tags r:id="rId1"/>
            </p:custDataLst>
            <p:extLst>
              <p:ext uri="{D42A27DB-BD31-4B8C-83A1-F6EECF244321}">
                <p14:modId xmlns:p14="http://schemas.microsoft.com/office/powerpoint/2010/main" val="36596706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8B4C44C6-D813-4050-83A1-7BDF2A7A7E5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5" name="Title 4">
            <a:extLst>
              <a:ext uri="{FF2B5EF4-FFF2-40B4-BE49-F238E27FC236}">
                <a16:creationId xmlns:a16="http://schemas.microsoft.com/office/drawing/2014/main" id="{4BCFB696-45AE-4C25-BCEE-BC1BA3B4C192}"/>
              </a:ext>
            </a:extLst>
          </p:cNvPr>
          <p:cNvSpPr>
            <a:spLocks noGrp="1"/>
          </p:cNvSpPr>
          <p:nvPr>
            <p:ph type="title"/>
          </p:nvPr>
        </p:nvSpPr>
        <p:spPr/>
        <p:txBody>
          <a:bodyPr vert="horz"/>
          <a:lstStyle>
            <a:lvl1pPr>
              <a:defRPr>
                <a:latin typeface="+mj-lt"/>
                <a:ea typeface="+mj-ea"/>
                <a:cs typeface="+mj-cs"/>
              </a:defRPr>
            </a:lvl1pPr>
          </a:lstStyle>
          <a:p>
            <a:r>
              <a:rPr lang="en-US" dirty="0"/>
              <a:t>Click to edit Master title style</a:t>
            </a:r>
          </a:p>
        </p:txBody>
      </p:sp>
    </p:spTree>
    <p:extLst>
      <p:ext uri="{BB962C8B-B14F-4D97-AF65-F5344CB8AC3E}">
        <p14:creationId xmlns:p14="http://schemas.microsoft.com/office/powerpoint/2010/main" val="35124998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Green two third">
    <p:bg bwMode="grayWhite">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AF46D84-5C51-4757-A05F-E09F237370D1}"/>
              </a:ext>
            </a:extLst>
          </p:cNvPr>
          <p:cNvGraphicFramePr>
            <a:graphicFrameLocks noChangeAspect="1"/>
          </p:cNvGraphicFramePr>
          <p:nvPr userDrawn="1">
            <p:custDataLst>
              <p:tags r:id="rId1"/>
            </p:custDataLst>
            <p:extLst>
              <p:ext uri="{D42A27DB-BD31-4B8C-83A1-F6EECF244321}">
                <p14:modId xmlns:p14="http://schemas.microsoft.com/office/powerpoint/2010/main" val="29951351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4AF46D84-5C51-4757-A05F-E09F237370D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Rectangle 9"/>
          <p:cNvSpPr/>
          <p:nvPr userDrawn="1"/>
        </p:nvSpPr>
        <p:spPr bwMode="gray">
          <a:xfrm>
            <a:off x="7819543" y="0"/>
            <a:ext cx="4372457"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1"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n-ea"/>
                <a:cs typeface="+mn-cs"/>
                <a:sym typeface="+mn-lt"/>
              </a:defRPr>
            </a:lvl1pPr>
          </a:lstStyle>
          <a:p>
            <a:r>
              <a:rPr lang="en-US" dirty="0"/>
              <a:t>Click icon below to insert an image or remove this placeholder to use the whitespace in another way</a:t>
            </a:r>
          </a:p>
        </p:txBody>
      </p:sp>
      <p:sp>
        <p:nvSpPr>
          <p:cNvPr id="1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14" name="Title 1"/>
          <p:cNvSpPr>
            <a:spLocks noGrp="1"/>
          </p:cNvSpPr>
          <p:nvPr>
            <p:ph type="title" hasCustomPrompt="1"/>
          </p:nvPr>
        </p:nvSpPr>
        <p:spPr bwMode="blackWhite">
          <a:xfrm>
            <a:off x="444616" y="1804650"/>
            <a:ext cx="6432936" cy="3286800"/>
          </a:xfrm>
          <a:prstGeom prst="rect">
            <a:avLst/>
          </a:prstGeom>
        </p:spPr>
        <p:txBody>
          <a:bodyPr vert="horz" anchor="ctr">
            <a:noAutofit/>
          </a:bodyPr>
          <a:lstStyle>
            <a:lvl1pPr>
              <a:defRPr sz="4399">
                <a:solidFill>
                  <a:schemeClr val="bg1"/>
                </a:solidFill>
                <a:latin typeface="+mj-lt"/>
                <a:ea typeface="+mj-ea"/>
                <a:cs typeface="+mj-cs"/>
                <a:sym typeface="+mj-lt"/>
              </a:defRPr>
            </a:lvl1pPr>
          </a:lstStyle>
          <a:p>
            <a:r>
              <a:rPr lang="en-US" dirty="0"/>
              <a:t>Click to edit title</a:t>
            </a:r>
          </a:p>
        </p:txBody>
      </p:sp>
      <p:pic>
        <p:nvPicPr>
          <p:cNvPr id="8" name="Google Shape;311;p30">
            <a:extLst>
              <a:ext uri="{FF2B5EF4-FFF2-40B4-BE49-F238E27FC236}">
                <a16:creationId xmlns:a16="http://schemas.microsoft.com/office/drawing/2014/main" id="{62DE233E-C075-4BF4-9615-F8ED488E0A5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216E6583-41CF-45B0-9638-1882A125D89F}"/>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3" name="Google Shape;52;p7">
            <a:extLst>
              <a:ext uri="{FF2B5EF4-FFF2-40B4-BE49-F238E27FC236}">
                <a16:creationId xmlns:a16="http://schemas.microsoft.com/office/drawing/2014/main" id="{8ACA3DFD-B2D5-4562-851E-07EC7B497914}"/>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26806668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eft arro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3DBE414-D42A-4387-BBD4-807FE8B4C106}"/>
              </a:ext>
            </a:extLst>
          </p:cNvPr>
          <p:cNvGraphicFramePr>
            <a:graphicFrameLocks noChangeAspect="1"/>
          </p:cNvGraphicFramePr>
          <p:nvPr userDrawn="1">
            <p:custDataLst>
              <p:tags r:id="rId1"/>
            </p:custDataLst>
            <p:extLst>
              <p:ext uri="{D42A27DB-BD31-4B8C-83A1-F6EECF244321}">
                <p14:modId xmlns:p14="http://schemas.microsoft.com/office/powerpoint/2010/main" val="38433844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03DBE414-D42A-4387-BBD4-807FE8B4C10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E950D21F-02FC-4E58-A302-E762B2BF4DEC}"/>
              </a:ext>
            </a:extLst>
          </p:cNvPr>
          <p:cNvSpPr/>
          <p:nvPr userDrawn="1">
            <p:custDataLst>
              <p:tags r:id="rId2"/>
            </p:custDataLst>
          </p:nvPr>
        </p:nvSpPr>
        <p:spPr>
          <a:xfrm>
            <a:off x="1"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199" b="0" i="0" baseline="0" dirty="0">
              <a:solidFill>
                <a:srgbClr val="FFFFFF"/>
              </a:solidFill>
              <a:latin typeface="+mn-lt"/>
              <a:ea typeface="+mn-ea"/>
              <a:cs typeface="+mn-cs"/>
              <a:sym typeface="Arial" panose="020B0604020202020204" pitchFamily="34" charset="0"/>
            </a:endParaRPr>
          </a:p>
        </p:txBody>
      </p:sp>
      <p:sp>
        <p:nvSpPr>
          <p:cNvPr id="16" name="Freeform 14"/>
          <p:cNvSpPr/>
          <p:nvPr userDrawn="1"/>
        </p:nvSpPr>
        <p:spPr bwMode="ltGray">
          <a:xfrm>
            <a:off x="1525"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1" name="Title 2">
            <a:extLst>
              <a:ext uri="{FF2B5EF4-FFF2-40B4-BE49-F238E27FC236}">
                <a16:creationId xmlns:a16="http://schemas.microsoft.com/office/drawing/2014/main" id="{7D26773A-281A-4429-90D6-7DE21C6592F4}"/>
              </a:ext>
            </a:extLst>
          </p:cNvPr>
          <p:cNvSpPr>
            <a:spLocks noGrp="1"/>
          </p:cNvSpPr>
          <p:nvPr>
            <p:ph type="title" hasCustomPrompt="1"/>
          </p:nvPr>
        </p:nvSpPr>
        <p:spPr>
          <a:xfrm>
            <a:off x="444616" y="2764205"/>
            <a:ext cx="2664023" cy="1314311"/>
          </a:xfrm>
        </p:spPr>
        <p:txBody>
          <a:bodyPr vert="horz" anchor="ctr" anchorCtr="0">
            <a:noAutofit/>
          </a:bodyPr>
          <a:lstStyle>
            <a:lvl1pPr>
              <a:defRPr sz="2700" baseline="0">
                <a:solidFill>
                  <a:schemeClr val="tx1"/>
                </a:solidFill>
                <a:latin typeface="+mj-lt"/>
                <a:ea typeface="+mj-ea"/>
                <a:cs typeface="+mj-cs"/>
                <a:sym typeface="+mj-lt"/>
              </a:defRPr>
            </a:lvl1pPr>
          </a:lstStyle>
          <a:p>
            <a:r>
              <a:rPr lang="en-US" dirty="0"/>
              <a:t>Click to add title</a:t>
            </a:r>
          </a:p>
        </p:txBody>
      </p:sp>
      <p:pic>
        <p:nvPicPr>
          <p:cNvPr id="10" name="Google Shape;53;p7">
            <a:extLst>
              <a:ext uri="{FF2B5EF4-FFF2-40B4-BE49-F238E27FC236}">
                <a16:creationId xmlns:a16="http://schemas.microsoft.com/office/drawing/2014/main" id="{406B3F26-5021-4258-BF62-6CFEA35F630A}"/>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C6AE4301-0410-49A3-B785-E8EB9CCDB2EA}"/>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3" name="Google Shape;52;p7">
            <a:extLst>
              <a:ext uri="{FF2B5EF4-FFF2-40B4-BE49-F238E27FC236}">
                <a16:creationId xmlns:a16="http://schemas.microsoft.com/office/drawing/2014/main" id="{222834C0-5BF7-497B-A8F6-F3587FAD7444}"/>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142536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Green left arrow">
    <p:bg>
      <p:bgPr>
        <a:solidFill>
          <a:srgbClr val="F2F2F2"/>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1FA60057-7967-4408-98CE-05674DA159E7}"/>
              </a:ext>
            </a:extLst>
          </p:cNvPr>
          <p:cNvGraphicFramePr>
            <a:graphicFrameLocks noChangeAspect="1"/>
          </p:cNvGraphicFramePr>
          <p:nvPr userDrawn="1">
            <p:custDataLst>
              <p:tags r:id="rId1"/>
            </p:custDataLst>
            <p:extLst>
              <p:ext uri="{D42A27DB-BD31-4B8C-83A1-F6EECF244321}">
                <p14:modId xmlns:p14="http://schemas.microsoft.com/office/powerpoint/2010/main" val="37846771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1FA60057-7967-4408-98CE-05674DA159E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6" name="Freeform 14"/>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3" name="Title 2"/>
          <p:cNvSpPr>
            <a:spLocks noGrp="1"/>
          </p:cNvSpPr>
          <p:nvPr>
            <p:ph type="title" hasCustomPrompt="1"/>
          </p:nvPr>
        </p:nvSpPr>
        <p:spPr>
          <a:xfrm>
            <a:off x="444616" y="2764205"/>
            <a:ext cx="2664023" cy="1314311"/>
          </a:xfrm>
        </p:spPr>
        <p:txBody>
          <a:bodyPr vert="horz" anchor="ctr" anchorCtr="0">
            <a:noAutofit/>
          </a:bodyPr>
          <a:lstStyle>
            <a:lvl1pPr>
              <a:defRPr sz="2700" baseline="0">
                <a:solidFill>
                  <a:srgbClr val="FFFFFF"/>
                </a:solidFill>
                <a:latin typeface="+mj-lt"/>
                <a:ea typeface="+mj-ea"/>
                <a:cs typeface="+mj-cs"/>
                <a:sym typeface="+mj-lt"/>
              </a:defRPr>
            </a:lvl1pPr>
          </a:lstStyle>
          <a:p>
            <a:r>
              <a:rPr lang="en-US" dirty="0"/>
              <a:t>Click to add title</a:t>
            </a:r>
          </a:p>
        </p:txBody>
      </p:sp>
      <p:sp>
        <p:nvSpPr>
          <p:cNvPr id="1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7" name="Google Shape;311;p30">
            <a:extLst>
              <a:ext uri="{FF2B5EF4-FFF2-40B4-BE49-F238E27FC236}">
                <a16:creationId xmlns:a16="http://schemas.microsoft.com/office/drawing/2014/main" id="{01AB0143-4BAA-41D7-B1F5-9CA030159D2A}"/>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F245F1B9-D9B4-40E1-A4BB-774D40E244DF}"/>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4A62BF9B-3ABF-45F1-B61A-CCA6BDD40838}"/>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23746360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Arrow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907555063"/>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4" imgW="324" imgH="324" progId="TCLayout.ActiveDocument.1">
                  <p:embed/>
                </p:oleObj>
              </mc:Choice>
              <mc:Fallback>
                <p:oleObj name="think-cell Slide" r:id="rId4" imgW="324" imgH="324"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8F2D766-7D11-4E25-ADE1-FF85C54416F0}"/>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399" b="0" i="0" baseline="0" dirty="0">
              <a:solidFill>
                <a:srgbClr val="FFFFFF"/>
              </a:solidFill>
              <a:latin typeface="+mn-lt"/>
              <a:ea typeface="+mn-ea"/>
              <a:cs typeface="+mn-cs"/>
              <a:sym typeface="Arial" panose="020B0604020202020204" pitchFamily="34" charset="0"/>
            </a:endParaRPr>
          </a:p>
        </p:txBody>
      </p:sp>
      <p:sp>
        <p:nvSpPr>
          <p:cNvPr id="12"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3" name="Pentagon 3"/>
          <p:cNvSpPr/>
          <p:nvPr userDrawn="1"/>
        </p:nvSpPr>
        <p:spPr bwMode="white">
          <a:xfrm>
            <a:off x="2" y="0"/>
            <a:ext cx="5426920"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4" name="Title 1"/>
          <p:cNvSpPr>
            <a:spLocks noGrp="1"/>
          </p:cNvSpPr>
          <p:nvPr>
            <p:ph type="title" hasCustomPrompt="1"/>
          </p:nvPr>
        </p:nvSpPr>
        <p:spPr>
          <a:xfrm>
            <a:off x="444617" y="1785600"/>
            <a:ext cx="4247620" cy="3286800"/>
          </a:xfrm>
          <a:prstGeom prst="rect">
            <a:avLst/>
          </a:prstGeom>
        </p:spPr>
        <p:txBody>
          <a:bodyPr vert="horz" anchor="ctr">
            <a:noAutofit/>
          </a:bodyPr>
          <a:lstStyle>
            <a:lvl1pPr>
              <a:defRPr sz="4399" b="0">
                <a:solidFill>
                  <a:schemeClr val="tx1"/>
                </a:solidFill>
                <a:latin typeface="+mj-lt"/>
                <a:ea typeface="+mj-ea"/>
                <a:cs typeface="+mj-cs"/>
                <a:sym typeface="+mj-lt"/>
              </a:defRPr>
            </a:lvl1pPr>
          </a:lstStyle>
          <a:p>
            <a:r>
              <a:rPr lang="en-US" dirty="0"/>
              <a:t>Click to add title</a:t>
            </a:r>
          </a:p>
        </p:txBody>
      </p:sp>
      <p:pic>
        <p:nvPicPr>
          <p:cNvPr id="9" name="Google Shape;53;p7">
            <a:extLst>
              <a:ext uri="{FF2B5EF4-FFF2-40B4-BE49-F238E27FC236}">
                <a16:creationId xmlns:a16="http://schemas.microsoft.com/office/drawing/2014/main" id="{B4DDD3A7-4EDC-446B-9A10-B0C163F400D5}"/>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5A4229D0-68BF-4DA5-BF19-CF1E18E280FE}"/>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B72DF810-F109-47C9-841F-E4D24717C1CB}"/>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7911232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Green arrow one third">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7315172F-77C8-47EB-857F-39BB273F6A45}"/>
              </a:ext>
            </a:extLst>
          </p:cNvPr>
          <p:cNvGraphicFramePr>
            <a:graphicFrameLocks noChangeAspect="1"/>
          </p:cNvGraphicFramePr>
          <p:nvPr userDrawn="1">
            <p:custDataLst>
              <p:tags r:id="rId1"/>
            </p:custDataLst>
            <p:extLst>
              <p:ext uri="{D42A27DB-BD31-4B8C-83A1-F6EECF244321}">
                <p14:modId xmlns:p14="http://schemas.microsoft.com/office/powerpoint/2010/main" val="28677456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7315172F-77C8-47EB-857F-39BB273F6A4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Pentagon 3"/>
          <p:cNvSpPr/>
          <p:nvPr userDrawn="1"/>
        </p:nvSpPr>
        <p:spPr bwMode="white">
          <a:xfrm>
            <a:off x="2" y="0"/>
            <a:ext cx="5426920"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4" name="Title 1"/>
          <p:cNvSpPr>
            <a:spLocks noGrp="1"/>
          </p:cNvSpPr>
          <p:nvPr>
            <p:ph type="title" hasCustomPrompt="1"/>
          </p:nvPr>
        </p:nvSpPr>
        <p:spPr>
          <a:xfrm>
            <a:off x="444617" y="1785600"/>
            <a:ext cx="4247620" cy="3286800"/>
          </a:xfrm>
          <a:prstGeom prst="rect">
            <a:avLst/>
          </a:prstGeom>
        </p:spPr>
        <p:txBody>
          <a:bodyPr vert="horz" anchor="ctr">
            <a:noAutofit/>
          </a:bodyPr>
          <a:lstStyle>
            <a:lvl1pPr>
              <a:defRPr sz="4399" b="0">
                <a:solidFill>
                  <a:srgbClr val="FFFFFF"/>
                </a:solidFill>
                <a:latin typeface="+mj-lt"/>
                <a:ea typeface="+mj-ea"/>
                <a:cs typeface="+mj-cs"/>
                <a:sym typeface="+mj-lt"/>
              </a:defRPr>
            </a:lvl1pPr>
          </a:lstStyle>
          <a:p>
            <a:r>
              <a:rPr lang="en-US" dirty="0"/>
              <a:t>Click to add title</a:t>
            </a:r>
          </a:p>
        </p:txBody>
      </p:sp>
      <p:sp>
        <p:nvSpPr>
          <p:cNvPr id="1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7" name="Google Shape;311;p30">
            <a:extLst>
              <a:ext uri="{FF2B5EF4-FFF2-40B4-BE49-F238E27FC236}">
                <a16:creationId xmlns:a16="http://schemas.microsoft.com/office/drawing/2014/main" id="{34F19B14-70CD-4A8A-8E1E-F8176DD14472}"/>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497CEB4D-7134-4E6B-821C-1481379E1CBB}"/>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F693293F-8807-4E9C-B45A-85B097AFA1D6}"/>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40119421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Arrow half">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59844B7D-52BD-4F06-8E7A-614287B97240}"/>
              </a:ext>
            </a:extLst>
          </p:cNvPr>
          <p:cNvGraphicFramePr>
            <a:graphicFrameLocks noChangeAspect="1"/>
          </p:cNvGraphicFramePr>
          <p:nvPr userDrawn="1">
            <p:custDataLst>
              <p:tags r:id="rId1"/>
            </p:custDataLst>
            <p:extLst>
              <p:ext uri="{D42A27DB-BD31-4B8C-83A1-F6EECF244321}">
                <p14:modId xmlns:p14="http://schemas.microsoft.com/office/powerpoint/2010/main" val="32807760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59844B7D-52BD-4F06-8E7A-614287B9724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504BDEA-3ABF-47FA-BCA9-F25934DD8D46}"/>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18"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4" name="Pentagon 8"/>
          <p:cNvSpPr/>
          <p:nvPr userDrawn="1"/>
        </p:nvSpPr>
        <p:spPr bwMode="white">
          <a:xfrm>
            <a:off x="1" y="0"/>
            <a:ext cx="6363546"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4" name="Title 3">
            <a:extLst>
              <a:ext uri="{FF2B5EF4-FFF2-40B4-BE49-F238E27FC236}">
                <a16:creationId xmlns:a16="http://schemas.microsoft.com/office/drawing/2014/main" id="{F702BFEC-9C6D-4F4A-8E4A-A05A2231D9BA}"/>
              </a:ext>
            </a:extLst>
          </p:cNvPr>
          <p:cNvSpPr>
            <a:spLocks noGrp="1"/>
          </p:cNvSpPr>
          <p:nvPr>
            <p:ph type="title" hasCustomPrompt="1"/>
          </p:nvPr>
        </p:nvSpPr>
        <p:spPr>
          <a:xfrm>
            <a:off x="446914" y="484632"/>
            <a:ext cx="4674017" cy="850392"/>
          </a:xfrm>
        </p:spPr>
        <p:txBody>
          <a:bodyPr vert="horz"/>
          <a:lstStyle>
            <a:lvl1pPr>
              <a:defRPr sz="2700">
                <a:latin typeface="+mj-lt"/>
                <a:ea typeface="+mj-ea"/>
                <a:cs typeface="+mj-cs"/>
              </a:defRPr>
            </a:lvl1pPr>
          </a:lstStyle>
          <a:p>
            <a:r>
              <a:rPr lang="en-US" dirty="0"/>
              <a:t>Click to add title style</a:t>
            </a:r>
          </a:p>
        </p:txBody>
      </p:sp>
      <p:pic>
        <p:nvPicPr>
          <p:cNvPr id="8" name="Google Shape;53;p7">
            <a:extLst>
              <a:ext uri="{FF2B5EF4-FFF2-40B4-BE49-F238E27FC236}">
                <a16:creationId xmlns:a16="http://schemas.microsoft.com/office/drawing/2014/main" id="{D210864C-30D4-40C5-81F1-7F578080091B}"/>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4629B77F-683C-4025-8243-81237DF76D16}"/>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464911E4-67FA-48FF-99AD-A728E5C4A88F}"/>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6552113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een arrow half">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8FDF04B-D838-41F6-9EA1-DE3F62EEE68B}"/>
              </a:ext>
            </a:extLst>
          </p:cNvPr>
          <p:cNvGraphicFramePr>
            <a:graphicFrameLocks noChangeAspect="1"/>
          </p:cNvGraphicFramePr>
          <p:nvPr userDrawn="1">
            <p:custDataLst>
              <p:tags r:id="rId1"/>
            </p:custDataLst>
            <p:extLst>
              <p:ext uri="{D42A27DB-BD31-4B8C-83A1-F6EECF244321}">
                <p14:modId xmlns:p14="http://schemas.microsoft.com/office/powerpoint/2010/main" val="6587923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D8FDF04B-D838-41F6-9EA1-DE3F62EEE68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Pentagon 8"/>
          <p:cNvSpPr/>
          <p:nvPr userDrawn="1"/>
        </p:nvSpPr>
        <p:spPr bwMode="white">
          <a:xfrm>
            <a:off x="1" y="0"/>
            <a:ext cx="6363546"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2" name="Title 1">
            <a:extLst>
              <a:ext uri="{FF2B5EF4-FFF2-40B4-BE49-F238E27FC236}">
                <a16:creationId xmlns:a16="http://schemas.microsoft.com/office/drawing/2014/main" id="{1702C608-189F-4EEA-9447-30E301E9036C}"/>
              </a:ext>
            </a:extLst>
          </p:cNvPr>
          <p:cNvSpPr>
            <a:spLocks noGrp="1"/>
          </p:cNvSpPr>
          <p:nvPr>
            <p:ph type="title" hasCustomPrompt="1"/>
          </p:nvPr>
        </p:nvSpPr>
        <p:spPr>
          <a:xfrm>
            <a:off x="446914" y="484632"/>
            <a:ext cx="4674017" cy="850392"/>
          </a:xfrm>
        </p:spPr>
        <p:txBody>
          <a:bodyPr vert="horz"/>
          <a:lstStyle>
            <a:lvl1pPr>
              <a:defRPr sz="2700">
                <a:solidFill>
                  <a:schemeClr val="bg1"/>
                </a:solidFill>
                <a:latin typeface="+mj-lt"/>
                <a:ea typeface="+mj-ea"/>
                <a:cs typeface="+mj-cs"/>
              </a:defRPr>
            </a:lvl1pPr>
          </a:lstStyle>
          <a:p>
            <a:r>
              <a:rPr lang="en-US" dirty="0"/>
              <a:t>Click to add title style</a:t>
            </a:r>
          </a:p>
        </p:txBody>
      </p:sp>
      <p:pic>
        <p:nvPicPr>
          <p:cNvPr id="7" name="Google Shape;311;p30">
            <a:extLst>
              <a:ext uri="{FF2B5EF4-FFF2-40B4-BE49-F238E27FC236}">
                <a16:creationId xmlns:a16="http://schemas.microsoft.com/office/drawing/2014/main" id="{A0F8C6CB-43BC-42E9-91A4-A5E73586FD0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32FCFCA1-4143-406A-836B-0574AC817EA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714261B3-54E8-4BAD-BC87-A0B6CB209227}"/>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19903833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Arrow two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BB83FB2-C959-4CDE-B7FF-4C95EF086993}"/>
              </a:ext>
            </a:extLst>
          </p:cNvPr>
          <p:cNvGraphicFramePr>
            <a:graphicFrameLocks noChangeAspect="1"/>
          </p:cNvGraphicFramePr>
          <p:nvPr userDrawn="1">
            <p:custDataLst>
              <p:tags r:id="rId1"/>
            </p:custDataLst>
            <p:extLst>
              <p:ext uri="{D42A27DB-BD31-4B8C-83A1-F6EECF244321}">
                <p14:modId xmlns:p14="http://schemas.microsoft.com/office/powerpoint/2010/main" val="2643859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BBB83FB2-C959-4CDE-B7FF-4C95EF08699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5B2FB4D-224E-40AE-B13F-837E4F1E899F}"/>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12" name="Freeform 18"/>
          <p:cNvSpPr/>
          <p:nvPr userDrawn="1"/>
        </p:nvSpPr>
        <p:spPr bwMode="white">
          <a:xfrm>
            <a:off x="1"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4" name="Title 3">
            <a:extLst>
              <a:ext uri="{FF2B5EF4-FFF2-40B4-BE49-F238E27FC236}">
                <a16:creationId xmlns:a16="http://schemas.microsoft.com/office/drawing/2014/main" id="{A1F520C1-C718-4512-BCBC-192F50821906}"/>
              </a:ext>
            </a:extLst>
          </p:cNvPr>
          <p:cNvSpPr>
            <a:spLocks noGrp="1"/>
          </p:cNvSpPr>
          <p:nvPr>
            <p:ph type="title"/>
          </p:nvPr>
        </p:nvSpPr>
        <p:spPr>
          <a:xfrm>
            <a:off x="446914" y="484632"/>
            <a:ext cx="6258430" cy="850392"/>
          </a:xfrm>
        </p:spPr>
        <p:txBody>
          <a:bodyPr vert="horz"/>
          <a:lstStyle>
            <a:lvl1pPr>
              <a:defRPr sz="2700">
                <a:latin typeface="+mj-lt"/>
                <a:ea typeface="+mj-ea"/>
                <a:cs typeface="+mj-cs"/>
              </a:defRPr>
            </a:lvl1pPr>
          </a:lstStyle>
          <a:p>
            <a:r>
              <a:rPr lang="en-US"/>
              <a:t>Click to edit Master title style</a:t>
            </a:r>
          </a:p>
        </p:txBody>
      </p:sp>
      <p:pic>
        <p:nvPicPr>
          <p:cNvPr id="8" name="Google Shape;53;p7">
            <a:extLst>
              <a:ext uri="{FF2B5EF4-FFF2-40B4-BE49-F238E27FC236}">
                <a16:creationId xmlns:a16="http://schemas.microsoft.com/office/drawing/2014/main" id="{3D561E0B-3110-4D09-A86F-CE99F899F2D2}"/>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CC936A57-250D-42F2-B041-EA1203A5AE44}"/>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F7D1C1E8-8CFE-4A7E-BE87-BDC896DDB0DD}"/>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341552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Green arrow two third">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725DC5B-2BF9-43CA-A825-AB94855763BA}"/>
              </a:ext>
            </a:extLst>
          </p:cNvPr>
          <p:cNvGraphicFramePr>
            <a:graphicFrameLocks noChangeAspect="1"/>
          </p:cNvGraphicFramePr>
          <p:nvPr userDrawn="1">
            <p:custDataLst>
              <p:tags r:id="rId1"/>
            </p:custDataLst>
            <p:extLst>
              <p:ext uri="{D42A27DB-BD31-4B8C-83A1-F6EECF244321}">
                <p14:modId xmlns:p14="http://schemas.microsoft.com/office/powerpoint/2010/main" val="16619565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4725DC5B-2BF9-43CA-A825-AB94855763B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1"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2" name="Title 1">
            <a:extLst>
              <a:ext uri="{FF2B5EF4-FFF2-40B4-BE49-F238E27FC236}">
                <a16:creationId xmlns:a16="http://schemas.microsoft.com/office/drawing/2014/main" id="{07C8405A-F1F8-422E-B728-F5F3590F0C6E}"/>
              </a:ext>
            </a:extLst>
          </p:cNvPr>
          <p:cNvSpPr>
            <a:spLocks noGrp="1"/>
          </p:cNvSpPr>
          <p:nvPr>
            <p:ph type="title"/>
          </p:nvPr>
        </p:nvSpPr>
        <p:spPr>
          <a:xfrm>
            <a:off x="446914" y="484632"/>
            <a:ext cx="6258430" cy="850392"/>
          </a:xfrm>
        </p:spPr>
        <p:txBody>
          <a:bodyPr vert="horz"/>
          <a:lstStyle>
            <a:lvl1pPr>
              <a:defRPr sz="2700">
                <a:solidFill>
                  <a:schemeClr val="bg1"/>
                </a:solidFill>
                <a:latin typeface="+mj-lt"/>
                <a:ea typeface="+mj-ea"/>
                <a:cs typeface="+mj-cs"/>
              </a:defRPr>
            </a:lvl1pPr>
          </a:lstStyle>
          <a:p>
            <a:r>
              <a:rPr lang="en-US" dirty="0"/>
              <a:t>Click to edit Master title style</a:t>
            </a:r>
          </a:p>
        </p:txBody>
      </p:sp>
      <p:pic>
        <p:nvPicPr>
          <p:cNvPr id="7" name="Google Shape;311;p30">
            <a:extLst>
              <a:ext uri="{FF2B5EF4-FFF2-40B4-BE49-F238E27FC236}">
                <a16:creationId xmlns:a16="http://schemas.microsoft.com/office/drawing/2014/main" id="{9DD794EF-10A6-4A6B-A309-28576CCB733C}"/>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63B0B65B-58DC-4364-98EF-8438858644C2}"/>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08F2CEAD-80F7-4B37-B479-10A5A8D4B5FC}"/>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4467655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ig statement green">
    <p:bg>
      <p:bgPr>
        <a:solidFill>
          <a:schemeClr val="accent1"/>
        </a:solid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EF927D48-16FF-4E13-AA86-7BCDC55914CE}"/>
              </a:ext>
            </a:extLst>
          </p:cNvPr>
          <p:cNvGraphicFramePr>
            <a:graphicFrameLocks noChangeAspect="1"/>
          </p:cNvGraphicFramePr>
          <p:nvPr userDrawn="1">
            <p:custDataLst>
              <p:tags r:id="rId1"/>
            </p:custDataLst>
            <p:extLst>
              <p:ext uri="{D42A27DB-BD31-4B8C-83A1-F6EECF244321}">
                <p14:modId xmlns:p14="http://schemas.microsoft.com/office/powerpoint/2010/main" val="22946339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5" name="Object 4" hidden="1">
                        <a:extLst>
                          <a:ext uri="{FF2B5EF4-FFF2-40B4-BE49-F238E27FC236}">
                            <a16:creationId xmlns:a16="http://schemas.microsoft.com/office/drawing/2014/main" id="{EF927D48-16FF-4E13-AA86-7BCDC55914C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8" name="Title 1"/>
          <p:cNvSpPr>
            <a:spLocks noGrp="1"/>
          </p:cNvSpPr>
          <p:nvPr>
            <p:ph type="title" hasCustomPrompt="1"/>
          </p:nvPr>
        </p:nvSpPr>
        <p:spPr>
          <a:xfrm>
            <a:off x="444616" y="3826333"/>
            <a:ext cx="11299593" cy="1606550"/>
          </a:xfrm>
        </p:spPr>
        <p:txBody>
          <a:bodyPr vert="horz"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bg1"/>
                </a:solidFill>
                <a:latin typeface="+mj-lt"/>
                <a:ea typeface="+mj-ea"/>
                <a:cs typeface="+mj-cs"/>
                <a:sym typeface="+mj-lt"/>
              </a:defRPr>
            </a:lvl1pPr>
          </a:lstStyle>
          <a:p>
            <a:r>
              <a:rPr lang="en-US" dirty="0"/>
              <a:t>Click to add big statement text</a:t>
            </a:r>
          </a:p>
        </p:txBody>
      </p:sp>
      <p:pic>
        <p:nvPicPr>
          <p:cNvPr id="6" name="Google Shape;311;p30">
            <a:extLst>
              <a:ext uri="{FF2B5EF4-FFF2-40B4-BE49-F238E27FC236}">
                <a16:creationId xmlns:a16="http://schemas.microsoft.com/office/drawing/2014/main" id="{A75A1F79-C9EE-46EE-890C-4D9336D6CB3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7" name="TextBox 6">
            <a:extLst>
              <a:ext uri="{FF2B5EF4-FFF2-40B4-BE49-F238E27FC236}">
                <a16:creationId xmlns:a16="http://schemas.microsoft.com/office/drawing/2014/main" id="{D9BFDAEC-8CD9-40C8-A6DF-9B0712771A0D}"/>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0" name="Google Shape;52;p7">
            <a:extLst>
              <a:ext uri="{FF2B5EF4-FFF2-40B4-BE49-F238E27FC236}">
                <a16:creationId xmlns:a16="http://schemas.microsoft.com/office/drawing/2014/main" id="{C8F866A0-02AA-4177-8E5E-F75166718313}"/>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7604074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2F2F2"/>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11391017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Tree>
    <p:extLst>
      <p:ext uri="{BB962C8B-B14F-4D97-AF65-F5344CB8AC3E}">
        <p14:creationId xmlns:p14="http://schemas.microsoft.com/office/powerpoint/2010/main" val="23494658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ig statement icon">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285131F3-9541-4573-82DB-45C29170C7FF}"/>
              </a:ext>
            </a:extLst>
          </p:cNvPr>
          <p:cNvGraphicFramePr>
            <a:graphicFrameLocks noChangeAspect="1"/>
          </p:cNvGraphicFramePr>
          <p:nvPr userDrawn="1">
            <p:custDataLst>
              <p:tags r:id="rId1"/>
            </p:custDataLst>
            <p:extLst>
              <p:ext uri="{D42A27DB-BD31-4B8C-83A1-F6EECF244321}">
                <p14:modId xmlns:p14="http://schemas.microsoft.com/office/powerpoint/2010/main" val="29763094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285131F3-9541-4573-82DB-45C29170C7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2E6F257-1C97-4DC7-9AE3-772FB354764B}"/>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398" b="0" i="0" baseline="0" dirty="0">
              <a:solidFill>
                <a:srgbClr val="FFFFFF"/>
              </a:solidFill>
              <a:latin typeface="+mn-lt"/>
              <a:ea typeface="+mn-ea"/>
              <a:cs typeface="+mn-cs"/>
              <a:sym typeface="Arial" panose="020B0604020202020204" pitchFamily="34" charset="0"/>
            </a:endParaRPr>
          </a:p>
        </p:txBody>
      </p:sp>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6" name="Rectangle 5"/>
          <p:cNvSpPr/>
          <p:nvPr userDrawn="1"/>
        </p:nvSpPr>
        <p:spPr bwMode="white">
          <a:xfrm>
            <a:off x="444616" y="625475"/>
            <a:ext cx="932688" cy="93268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7" name="Title 1"/>
          <p:cNvSpPr>
            <a:spLocks noGrp="1"/>
          </p:cNvSpPr>
          <p:nvPr>
            <p:ph type="title" hasCustomPrompt="1"/>
          </p:nvPr>
        </p:nvSpPr>
        <p:spPr>
          <a:xfrm>
            <a:off x="444616" y="3826333"/>
            <a:ext cx="11299593" cy="1606550"/>
          </a:xfrm>
          <a:prstGeom prst="rect">
            <a:avLst/>
          </a:prstGeom>
        </p:spPr>
        <p:txBody>
          <a:bodyPr vert="horz"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accent1">
                    <a:lumMod val="100000"/>
                  </a:schemeClr>
                </a:solidFill>
                <a:latin typeface="+mj-lt"/>
                <a:ea typeface="+mj-ea"/>
                <a:cs typeface="+mj-cs"/>
                <a:sym typeface="+mj-lt"/>
              </a:defRPr>
            </a:lvl1pPr>
          </a:lstStyle>
          <a:p>
            <a:r>
              <a:rPr lang="en-US" dirty="0"/>
              <a:t>Click to add big statement text</a:t>
            </a:r>
          </a:p>
        </p:txBody>
      </p:sp>
    </p:spTree>
    <p:extLst>
      <p:ext uri="{BB962C8B-B14F-4D97-AF65-F5344CB8AC3E}">
        <p14:creationId xmlns:p14="http://schemas.microsoft.com/office/powerpoint/2010/main" val="30218400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4227128151"/>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59" name="Freeform 58"/>
          <p:cNvSpPr>
            <a:spLocks/>
          </p:cNvSpPr>
          <p:nvPr/>
        </p:nvSpPr>
        <p:spPr bwMode="white">
          <a:xfrm flipH="1">
            <a:off x="1" y="2"/>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chemeClr val="accent2"/>
          </a:solidFill>
          <a:ln>
            <a:noFill/>
          </a:ln>
          <a:effectLst/>
        </p:spPr>
        <p:txBody>
          <a:bodyPr vert="horz" wrap="square" lIns="91416" tIns="45708" rIns="91416" bIns="45708" numCol="1" anchor="t" anchorCtr="0" compatLnSpc="1">
            <a:prstTxWarp prst="textNoShape">
              <a:avLst/>
            </a:prstTxWarp>
            <a:noAutofit/>
          </a:bodyPr>
          <a:lstStyle/>
          <a:p>
            <a:endParaRPr lang="en-US" sz="1799" dirty="0">
              <a:latin typeface="+mn-lt"/>
              <a:ea typeface="+mn-ea"/>
              <a:cs typeface="+mn-cs"/>
              <a:sym typeface="+mn-lt"/>
            </a:endParaRPr>
          </a:p>
        </p:txBody>
      </p:sp>
      <p:pic>
        <p:nvPicPr>
          <p:cNvPr id="5" name="Google Shape;311;p30">
            <a:extLst>
              <a:ext uri="{FF2B5EF4-FFF2-40B4-BE49-F238E27FC236}">
                <a16:creationId xmlns:a16="http://schemas.microsoft.com/office/drawing/2014/main" id="{5C132BB6-501A-4D6B-B267-97635A7F30A5}"/>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6" name="TextBox 5">
            <a:extLst>
              <a:ext uri="{FF2B5EF4-FFF2-40B4-BE49-F238E27FC236}">
                <a16:creationId xmlns:a16="http://schemas.microsoft.com/office/drawing/2014/main" id="{C3183D38-B7AF-4368-9119-30E07FFAF8E1}"/>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8" name="Google Shape;52;p7">
            <a:extLst>
              <a:ext uri="{FF2B5EF4-FFF2-40B4-BE49-F238E27FC236}">
                <a16:creationId xmlns:a16="http://schemas.microsoft.com/office/drawing/2014/main" id="{2B4D6317-55AA-46C9-AD34-F0683936E736}"/>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1241059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Special gray">
    <p:bg>
      <p:bgPr>
        <a:solidFill>
          <a:schemeClr val="tx1">
            <a:lumMod val="50000"/>
          </a:schemeClr>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0AEB7E9-A02B-4032-A3AE-FE4B2959481E}"/>
              </a:ext>
            </a:extLst>
          </p:cNvPr>
          <p:cNvGraphicFramePr>
            <a:graphicFrameLocks noChangeAspect="1"/>
          </p:cNvGraphicFramePr>
          <p:nvPr userDrawn="1">
            <p:custDataLst>
              <p:tags r:id="rId1"/>
            </p:custDataLst>
            <p:extLst>
              <p:ext uri="{D42A27DB-BD31-4B8C-83A1-F6EECF244321}">
                <p14:modId xmlns:p14="http://schemas.microsoft.com/office/powerpoint/2010/main" val="1660297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6" name="Object 5" hidden="1">
                        <a:extLst>
                          <a:ext uri="{FF2B5EF4-FFF2-40B4-BE49-F238E27FC236}">
                            <a16:creationId xmlns:a16="http://schemas.microsoft.com/office/drawing/2014/main" id="{E0AEB7E9-A02B-4032-A3AE-FE4B2959481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3" name="Title 2">
            <a:extLst>
              <a:ext uri="{FF2B5EF4-FFF2-40B4-BE49-F238E27FC236}">
                <a16:creationId xmlns:a16="http://schemas.microsoft.com/office/drawing/2014/main" id="{36B1D130-4181-404F-8302-B3BBBAA43E0F}"/>
              </a:ext>
            </a:extLst>
          </p:cNvPr>
          <p:cNvSpPr>
            <a:spLocks noGrp="1"/>
          </p:cNvSpPr>
          <p:nvPr>
            <p:ph type="title"/>
          </p:nvPr>
        </p:nvSpPr>
        <p:spPr/>
        <p:txBody>
          <a:bodyPr vert="horz"/>
          <a:lstStyle>
            <a:lvl1pPr>
              <a:defRPr sz="2700">
                <a:solidFill>
                  <a:schemeClr val="bg1"/>
                </a:solidFill>
                <a:latin typeface="+mj-lt"/>
                <a:ea typeface="+mj-ea"/>
                <a:cs typeface="+mj-cs"/>
              </a:defRPr>
            </a:lvl1pPr>
          </a:lstStyle>
          <a:p>
            <a:r>
              <a:rPr lang="en-US"/>
              <a:t>Click to edit Master title style</a:t>
            </a:r>
          </a:p>
        </p:txBody>
      </p:sp>
      <p:pic>
        <p:nvPicPr>
          <p:cNvPr id="5" name="Google Shape;311;p30">
            <a:extLst>
              <a:ext uri="{FF2B5EF4-FFF2-40B4-BE49-F238E27FC236}">
                <a16:creationId xmlns:a16="http://schemas.microsoft.com/office/drawing/2014/main" id="{9CAA5933-AF74-4BA1-ACFB-19CDC0C2174A}"/>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7" name="TextBox 6">
            <a:extLst>
              <a:ext uri="{FF2B5EF4-FFF2-40B4-BE49-F238E27FC236}">
                <a16:creationId xmlns:a16="http://schemas.microsoft.com/office/drawing/2014/main" id="{9ABEB892-A507-4648-BD87-90CC15FE7948}"/>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8" name="Google Shape;52;p7">
            <a:extLst>
              <a:ext uri="{FF2B5EF4-FFF2-40B4-BE49-F238E27FC236}">
                <a16:creationId xmlns:a16="http://schemas.microsoft.com/office/drawing/2014/main" id="{52C6BF50-C863-492D-AF84-F0E91F33C3BF}"/>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2118777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F2F2F2"/>
        </a:solidFill>
        <a:effectLst/>
      </p:bgPr>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CA6AD839-1874-49C5-83FB-72234D459323}"/>
              </a:ext>
            </a:extLst>
          </p:cNvPr>
          <p:cNvGraphicFramePr>
            <a:graphicFrameLocks noChangeAspect="1"/>
          </p:cNvGraphicFramePr>
          <p:nvPr userDrawn="1">
            <p:custDataLst>
              <p:tags r:id="rId1"/>
            </p:custDataLst>
            <p:extLst>
              <p:ext uri="{D42A27DB-BD31-4B8C-83A1-F6EECF244321}">
                <p14:modId xmlns:p14="http://schemas.microsoft.com/office/powerpoint/2010/main" val="17926674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2" name="Object 1" hidden="1">
                        <a:extLst>
                          <a:ext uri="{FF2B5EF4-FFF2-40B4-BE49-F238E27FC236}">
                            <a16:creationId xmlns:a16="http://schemas.microsoft.com/office/drawing/2014/main" id="{CA6AD839-1874-49C5-83FB-72234D45932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Tree>
    <p:extLst>
      <p:ext uri="{BB962C8B-B14F-4D97-AF65-F5344CB8AC3E}">
        <p14:creationId xmlns:p14="http://schemas.microsoft.com/office/powerpoint/2010/main" val="1822863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Blank green">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534BFC2D-7AFC-4B68-83C4-2DD649FED41C}"/>
              </a:ext>
            </a:extLst>
          </p:cNvPr>
          <p:cNvGraphicFramePr>
            <a:graphicFrameLocks noChangeAspect="1"/>
          </p:cNvGraphicFramePr>
          <p:nvPr userDrawn="1">
            <p:custDataLst>
              <p:tags r:id="rId1"/>
            </p:custDataLst>
            <p:extLst>
              <p:ext uri="{D42A27DB-BD31-4B8C-83A1-F6EECF244321}">
                <p14:modId xmlns:p14="http://schemas.microsoft.com/office/powerpoint/2010/main" val="9473717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534BFC2D-7AFC-4B68-83C4-2DD649FED41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pic>
        <p:nvPicPr>
          <p:cNvPr id="4" name="Google Shape;311;p30">
            <a:extLst>
              <a:ext uri="{FF2B5EF4-FFF2-40B4-BE49-F238E27FC236}">
                <a16:creationId xmlns:a16="http://schemas.microsoft.com/office/drawing/2014/main" id="{0729970A-160B-40D7-BFC0-06E2B4E9A0C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5" name="TextBox 4">
            <a:extLst>
              <a:ext uri="{FF2B5EF4-FFF2-40B4-BE49-F238E27FC236}">
                <a16:creationId xmlns:a16="http://schemas.microsoft.com/office/drawing/2014/main" id="{3C4F4559-72AA-4F21-8170-A490A2A7407E}"/>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6" name="Google Shape;52;p7">
            <a:extLst>
              <a:ext uri="{FF2B5EF4-FFF2-40B4-BE49-F238E27FC236}">
                <a16:creationId xmlns:a16="http://schemas.microsoft.com/office/drawing/2014/main" id="{3DF6E510-7FBD-4ACF-9D6A-89C24755DFE0}"/>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5753906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Layout guid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54E53DB7-8CD6-42F0-9A4D-6D33E7483B42}"/>
              </a:ext>
            </a:extLst>
          </p:cNvPr>
          <p:cNvGraphicFramePr>
            <a:graphicFrameLocks noChangeAspect="1"/>
          </p:cNvGraphicFramePr>
          <p:nvPr userDrawn="1">
            <p:custDataLst>
              <p:tags r:id="rId1"/>
            </p:custDataLst>
            <p:extLst>
              <p:ext uri="{D42A27DB-BD31-4B8C-83A1-F6EECF244321}">
                <p14:modId xmlns:p14="http://schemas.microsoft.com/office/powerpoint/2010/main" val="6147461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54E53DB7-8CD6-42F0-9A4D-6D33E7483B4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6"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grpSp>
        <p:nvGrpSpPr>
          <p:cNvPr id="2" name="Group 1">
            <a:extLst>
              <a:ext uri="{FF2B5EF4-FFF2-40B4-BE49-F238E27FC236}">
                <a16:creationId xmlns:a16="http://schemas.microsoft.com/office/drawing/2014/main" id="{05AE6488-8235-45D5-979F-7FDD26AC830E}"/>
              </a:ext>
            </a:extLst>
          </p:cNvPr>
          <p:cNvGrpSpPr/>
          <p:nvPr userDrawn="1"/>
        </p:nvGrpSpPr>
        <p:grpSpPr>
          <a:xfrm>
            <a:off x="-599" y="0"/>
            <a:ext cx="12193200" cy="6858000"/>
            <a:chOff x="-600" y="0"/>
            <a:chExt cx="12190025" cy="6858000"/>
          </a:xfrm>
        </p:grpSpPr>
        <p:grpSp>
          <p:nvGrpSpPr>
            <p:cNvPr id="126" name="Group 125">
              <a:extLst>
                <a:ext uri="{FF2B5EF4-FFF2-40B4-BE49-F238E27FC236}">
                  <a16:creationId xmlns:a16="http://schemas.microsoft.com/office/drawing/2014/main" id="{A8EE8222-38EC-4757-82AB-45116DC5D457}"/>
                </a:ext>
              </a:extLst>
            </p:cNvPr>
            <p:cNvGrpSpPr/>
            <p:nvPr userDrawn="1"/>
          </p:nvGrpSpPr>
          <p:grpSpPr>
            <a:xfrm>
              <a:off x="0" y="0"/>
              <a:ext cx="12188825" cy="6858000"/>
              <a:chOff x="0" y="0"/>
              <a:chExt cx="12188825" cy="6858000"/>
            </a:xfrm>
          </p:grpSpPr>
          <p:sp>
            <p:nvSpPr>
              <p:cNvPr id="127" name="Whitespace measure">
                <a:extLst>
                  <a:ext uri="{FF2B5EF4-FFF2-40B4-BE49-F238E27FC236}">
                    <a16:creationId xmlns:a16="http://schemas.microsoft.com/office/drawing/2014/main" id="{7F9BD9F4-A994-4158-9DDF-5508DED027DA}"/>
                  </a:ext>
                </a:extLst>
              </p:cNvPr>
              <p:cNvSpPr>
                <a:spLocks noChangeArrowheads="1"/>
              </p:cNvSpPr>
              <p:nvPr userDrawn="1"/>
            </p:nvSpPr>
            <p:spPr bwMode="auto">
              <a:xfrm>
                <a:off x="446798" y="0"/>
                <a:ext cx="11292840" cy="484188"/>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8" name="Whitespace measure">
                <a:extLst>
                  <a:ext uri="{FF2B5EF4-FFF2-40B4-BE49-F238E27FC236}">
                    <a16:creationId xmlns:a16="http://schemas.microsoft.com/office/drawing/2014/main" id="{3422323E-C9A7-4FE4-AEA7-8616607B438F}"/>
                  </a:ext>
                </a:extLst>
              </p:cNvPr>
              <p:cNvSpPr>
                <a:spLocks noChangeArrowheads="1"/>
              </p:cNvSpPr>
              <p:nvPr userDrawn="1"/>
            </p:nvSpPr>
            <p:spPr bwMode="auto">
              <a:xfrm>
                <a:off x="0" y="0"/>
                <a:ext cx="446400" cy="6858000"/>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9" name="Whitespace measure">
                <a:extLst>
                  <a:ext uri="{FF2B5EF4-FFF2-40B4-BE49-F238E27FC236}">
                    <a16:creationId xmlns:a16="http://schemas.microsoft.com/office/drawing/2014/main" id="{B189186E-3B64-46CA-AFE8-EE3C1B0C2AB7}"/>
                  </a:ext>
                </a:extLst>
              </p:cNvPr>
              <p:cNvSpPr>
                <a:spLocks noChangeArrowheads="1"/>
              </p:cNvSpPr>
              <p:nvPr userDrawn="1"/>
            </p:nvSpPr>
            <p:spPr bwMode="auto">
              <a:xfrm>
                <a:off x="11742425" y="0"/>
                <a:ext cx="446400" cy="6858000"/>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30" name="Whitespace measure">
                <a:extLst>
                  <a:ext uri="{FF2B5EF4-FFF2-40B4-BE49-F238E27FC236}">
                    <a16:creationId xmlns:a16="http://schemas.microsoft.com/office/drawing/2014/main" id="{7939E64B-3603-4A0C-A815-60B7D2BC4ABA}"/>
                  </a:ext>
                </a:extLst>
              </p:cNvPr>
              <p:cNvSpPr>
                <a:spLocks noChangeArrowheads="1"/>
              </p:cNvSpPr>
              <p:nvPr userDrawn="1"/>
            </p:nvSpPr>
            <p:spPr bwMode="auto">
              <a:xfrm>
                <a:off x="446798" y="6160416"/>
                <a:ext cx="11292840" cy="697584"/>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53" name="Slide edges"/>
            <p:cNvSpPr>
              <a:spLocks/>
            </p:cNvSpPr>
            <p:nvPr/>
          </p:nvSpPr>
          <p:spPr bwMode="auto">
            <a:xfrm>
              <a:off x="-600" y="0"/>
              <a:ext cx="12190025"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575757"/>
                </a:solidFill>
                <a:effectLst/>
                <a:uLnTx/>
                <a:uFillTx/>
                <a:latin typeface="+mn-lt"/>
                <a:ea typeface="+mn-ea"/>
                <a:cs typeface="+mn-cs"/>
                <a:sym typeface="+mn-lt"/>
              </a:endParaRPr>
            </a:p>
          </p:txBody>
        </p:sp>
        <p:grpSp>
          <p:nvGrpSpPr>
            <p:cNvPr id="55" name="Baselines / anchors">
              <a:extLst>
                <a:ext uri="{FF2B5EF4-FFF2-40B4-BE49-F238E27FC236}">
                  <a16:creationId xmlns:a16="http://schemas.microsoft.com/office/drawing/2014/main" id="{0E7128BA-DA60-462B-93F2-93665206275D}"/>
                </a:ext>
              </a:extLst>
            </p:cNvPr>
            <p:cNvGrpSpPr/>
            <p:nvPr userDrawn="1"/>
          </p:nvGrpSpPr>
          <p:grpSpPr>
            <a:xfrm>
              <a:off x="-600" y="484632"/>
              <a:ext cx="12190025" cy="5245398"/>
              <a:chOff x="12623800" y="622800"/>
              <a:chExt cx="11176000" cy="5245398"/>
            </a:xfrm>
          </p:grpSpPr>
          <p:cxnSp>
            <p:nvCxnSpPr>
              <p:cNvPr id="93" name="Straight Connector 92">
                <a:extLst>
                  <a:ext uri="{FF2B5EF4-FFF2-40B4-BE49-F238E27FC236}">
                    <a16:creationId xmlns:a16="http://schemas.microsoft.com/office/drawing/2014/main" id="{DA715087-1A29-4327-BF42-746AEF7FC825}"/>
                  </a:ext>
                </a:extLst>
              </p:cNvPr>
              <p:cNvCxnSpPr/>
              <p:nvPr/>
            </p:nvCxnSpPr>
            <p:spPr>
              <a:xfrm>
                <a:off x="12623800" y="6228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26B43B2C-51F2-49E6-9EE1-3822B07FB50F}"/>
                  </a:ext>
                </a:extLst>
              </p:cNvPr>
              <p:cNvCxnSpPr/>
              <p:nvPr/>
            </p:nvCxnSpPr>
            <p:spPr>
              <a:xfrm>
                <a:off x="12623800" y="91421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14E1D18-477C-4C4C-8C76-703D738BCE16}"/>
                  </a:ext>
                </a:extLst>
              </p:cNvPr>
              <p:cNvCxnSpPr/>
              <p:nvPr/>
            </p:nvCxnSpPr>
            <p:spPr>
              <a:xfrm>
                <a:off x="12623800" y="120562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24B52E41-0CEF-4743-BADD-300DCA7E2FC2}"/>
                  </a:ext>
                </a:extLst>
              </p:cNvPr>
              <p:cNvCxnSpPr/>
              <p:nvPr/>
            </p:nvCxnSpPr>
            <p:spPr>
              <a:xfrm>
                <a:off x="12623800" y="1497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6C97AE74-FDCA-41C2-BA22-9E1B551FC0B4}"/>
                  </a:ext>
                </a:extLst>
              </p:cNvPr>
              <p:cNvCxnSpPr/>
              <p:nvPr/>
            </p:nvCxnSpPr>
            <p:spPr>
              <a:xfrm>
                <a:off x="12623800" y="178844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94BE8B7E-C168-4A39-AF23-D2BD3D3076B4}"/>
                  </a:ext>
                </a:extLst>
              </p:cNvPr>
              <p:cNvCxnSpPr/>
              <p:nvPr/>
            </p:nvCxnSpPr>
            <p:spPr>
              <a:xfrm>
                <a:off x="12623800" y="207985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5A0A9FB3-0EE7-47AB-B216-03C0D945CDE1}"/>
                  </a:ext>
                </a:extLst>
              </p:cNvPr>
              <p:cNvCxnSpPr/>
              <p:nvPr/>
            </p:nvCxnSpPr>
            <p:spPr>
              <a:xfrm>
                <a:off x="12623800" y="237126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10F29BC8-047A-438C-B8E3-51596142C323}"/>
                  </a:ext>
                </a:extLst>
              </p:cNvPr>
              <p:cNvCxnSpPr/>
              <p:nvPr/>
            </p:nvCxnSpPr>
            <p:spPr>
              <a:xfrm>
                <a:off x="12623800" y="266267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C07DF22E-31F1-4771-8C95-1B15BA61936D}"/>
                  </a:ext>
                </a:extLst>
              </p:cNvPr>
              <p:cNvCxnSpPr/>
              <p:nvPr/>
            </p:nvCxnSpPr>
            <p:spPr>
              <a:xfrm>
                <a:off x="12623800" y="295408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A45959B8-0C7A-4912-9A78-6130502B2179}"/>
                  </a:ext>
                </a:extLst>
              </p:cNvPr>
              <p:cNvCxnSpPr/>
              <p:nvPr/>
            </p:nvCxnSpPr>
            <p:spPr>
              <a:xfrm>
                <a:off x="12623800" y="3245499"/>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B9CFF799-88B4-4D47-90E4-41ECF48B996E}"/>
                  </a:ext>
                </a:extLst>
              </p:cNvPr>
              <p:cNvCxnSpPr/>
              <p:nvPr/>
            </p:nvCxnSpPr>
            <p:spPr>
              <a:xfrm>
                <a:off x="12623800" y="353691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FE79B06-2D0C-4A23-922A-966F231C6BD8}"/>
                  </a:ext>
                </a:extLst>
              </p:cNvPr>
              <p:cNvCxnSpPr/>
              <p:nvPr/>
            </p:nvCxnSpPr>
            <p:spPr>
              <a:xfrm>
                <a:off x="12623800" y="382832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279E0F94-D2E7-4591-BF21-9DA19A0E3855}"/>
                  </a:ext>
                </a:extLst>
              </p:cNvPr>
              <p:cNvCxnSpPr/>
              <p:nvPr/>
            </p:nvCxnSpPr>
            <p:spPr>
              <a:xfrm>
                <a:off x="12623800" y="411973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BA9A0C62-870B-48FC-9D63-6673AA0CB284}"/>
                  </a:ext>
                </a:extLst>
              </p:cNvPr>
              <p:cNvCxnSpPr/>
              <p:nvPr/>
            </p:nvCxnSpPr>
            <p:spPr>
              <a:xfrm>
                <a:off x="12623800" y="4411143"/>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8D00AF82-109C-49ED-AB30-F1F69C3A0584}"/>
                  </a:ext>
                </a:extLst>
              </p:cNvPr>
              <p:cNvCxnSpPr/>
              <p:nvPr/>
            </p:nvCxnSpPr>
            <p:spPr>
              <a:xfrm>
                <a:off x="12623800" y="470255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4477DA78-52E2-4BFD-BFF8-3B4DC3096FC4}"/>
                  </a:ext>
                </a:extLst>
              </p:cNvPr>
              <p:cNvCxnSpPr/>
              <p:nvPr/>
            </p:nvCxnSpPr>
            <p:spPr>
              <a:xfrm>
                <a:off x="12623800" y="499396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4C603461-3969-427E-9353-F9DA6740E04D}"/>
                  </a:ext>
                </a:extLst>
              </p:cNvPr>
              <p:cNvCxnSpPr/>
              <p:nvPr/>
            </p:nvCxnSpPr>
            <p:spPr>
              <a:xfrm>
                <a:off x="12623800" y="528537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FAE6C50A-9442-4AFB-85F4-7C645963232A}"/>
                  </a:ext>
                </a:extLst>
              </p:cNvPr>
              <p:cNvCxnSpPr/>
              <p:nvPr/>
            </p:nvCxnSpPr>
            <p:spPr>
              <a:xfrm>
                <a:off x="12623800" y="557678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0403E32F-1B89-44E9-9CBF-B50103966311}"/>
                  </a:ext>
                </a:extLst>
              </p:cNvPr>
              <p:cNvCxnSpPr/>
              <p:nvPr/>
            </p:nvCxnSpPr>
            <p:spPr>
              <a:xfrm>
                <a:off x="12623800" y="586819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grpSp>
          <p:nvGrpSpPr>
            <p:cNvPr id="112" name="Gutter space">
              <a:extLst>
                <a:ext uri="{FF2B5EF4-FFF2-40B4-BE49-F238E27FC236}">
                  <a16:creationId xmlns:a16="http://schemas.microsoft.com/office/drawing/2014/main" id="{95CB1E32-3BAA-4944-9E9D-9D574D12F2FB}"/>
                </a:ext>
              </a:extLst>
            </p:cNvPr>
            <p:cNvGrpSpPr/>
            <p:nvPr userDrawn="1"/>
          </p:nvGrpSpPr>
          <p:grpSpPr>
            <a:xfrm>
              <a:off x="1276667" y="484633"/>
              <a:ext cx="9635490" cy="5268468"/>
              <a:chOff x="1277000" y="623550"/>
              <a:chExt cx="9638000" cy="5537047"/>
            </a:xfrm>
          </p:grpSpPr>
          <p:sp>
            <p:nvSpPr>
              <p:cNvPr id="113" name="Rectangle 34">
                <a:extLst>
                  <a:ext uri="{FF2B5EF4-FFF2-40B4-BE49-F238E27FC236}">
                    <a16:creationId xmlns:a16="http://schemas.microsoft.com/office/drawing/2014/main" id="{0D7010E5-8452-4616-86D6-D20F33EDD285}"/>
                  </a:ext>
                </a:extLst>
              </p:cNvPr>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4" name="Rectangle 35">
                <a:extLst>
                  <a:ext uri="{FF2B5EF4-FFF2-40B4-BE49-F238E27FC236}">
                    <a16:creationId xmlns:a16="http://schemas.microsoft.com/office/drawing/2014/main" id="{18C60C23-96F7-4188-95CC-4996D73E7EC4}"/>
                  </a:ext>
                </a:extLst>
              </p:cNvPr>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5" name="Rectangle 36">
                <a:extLst>
                  <a:ext uri="{FF2B5EF4-FFF2-40B4-BE49-F238E27FC236}">
                    <a16:creationId xmlns:a16="http://schemas.microsoft.com/office/drawing/2014/main" id="{6FEDC1EA-6AC4-4A72-A4CC-D40BAD31C390}"/>
                  </a:ext>
                </a:extLst>
              </p:cNvPr>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6" name="Rectangle 37">
                <a:extLst>
                  <a:ext uri="{FF2B5EF4-FFF2-40B4-BE49-F238E27FC236}">
                    <a16:creationId xmlns:a16="http://schemas.microsoft.com/office/drawing/2014/main" id="{4826C555-4CD5-4BF1-B7F9-E50DE9474135}"/>
                  </a:ext>
                </a:extLst>
              </p:cNvPr>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7" name="Rectangle 38">
                <a:extLst>
                  <a:ext uri="{FF2B5EF4-FFF2-40B4-BE49-F238E27FC236}">
                    <a16:creationId xmlns:a16="http://schemas.microsoft.com/office/drawing/2014/main" id="{31A7FE11-BF83-47A1-B1A1-67E5F12525AA}"/>
                  </a:ext>
                </a:extLst>
              </p:cNvPr>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8" name="Rectangle 39">
                <a:extLst>
                  <a:ext uri="{FF2B5EF4-FFF2-40B4-BE49-F238E27FC236}">
                    <a16:creationId xmlns:a16="http://schemas.microsoft.com/office/drawing/2014/main" id="{C1B8A9F6-F219-4B0C-B7D3-E470553F6961}"/>
                  </a:ext>
                </a:extLst>
              </p:cNvPr>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19" name="Rectangle 40">
                <a:extLst>
                  <a:ext uri="{FF2B5EF4-FFF2-40B4-BE49-F238E27FC236}">
                    <a16:creationId xmlns:a16="http://schemas.microsoft.com/office/drawing/2014/main" id="{81E07198-962A-47F8-95FE-C7AA42BCA9AB}"/>
                  </a:ext>
                </a:extLst>
              </p:cNvPr>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0" name="Rectangle 41">
                <a:extLst>
                  <a:ext uri="{FF2B5EF4-FFF2-40B4-BE49-F238E27FC236}">
                    <a16:creationId xmlns:a16="http://schemas.microsoft.com/office/drawing/2014/main" id="{D219043D-E909-46FD-BE32-B3F2F58F7715}"/>
                  </a:ext>
                </a:extLst>
              </p:cNvPr>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1" name="Rectangle 42">
                <a:extLst>
                  <a:ext uri="{FF2B5EF4-FFF2-40B4-BE49-F238E27FC236}">
                    <a16:creationId xmlns:a16="http://schemas.microsoft.com/office/drawing/2014/main" id="{73F56745-02FB-4C61-825F-8D98CF69DFDF}"/>
                  </a:ext>
                </a:extLst>
              </p:cNvPr>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2" name="Rectangle 43">
                <a:extLst>
                  <a:ext uri="{FF2B5EF4-FFF2-40B4-BE49-F238E27FC236}">
                    <a16:creationId xmlns:a16="http://schemas.microsoft.com/office/drawing/2014/main" id="{19D0380E-597B-4C72-BC19-A2FCFC472AF7}"/>
                  </a:ext>
                </a:extLst>
              </p:cNvPr>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3" name="Rectangle 44">
                <a:extLst>
                  <a:ext uri="{FF2B5EF4-FFF2-40B4-BE49-F238E27FC236}">
                    <a16:creationId xmlns:a16="http://schemas.microsoft.com/office/drawing/2014/main" id="{D20B153C-590E-4AEE-820F-697CA824CBAC}"/>
                  </a:ext>
                </a:extLst>
              </p:cNvPr>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124" name="Footnote measure">
              <a:extLst>
                <a:ext uri="{FF2B5EF4-FFF2-40B4-BE49-F238E27FC236}">
                  <a16:creationId xmlns:a16="http://schemas.microsoft.com/office/drawing/2014/main" id="{D5F25729-424A-4704-9158-4CA50350C05B}"/>
                </a:ext>
              </a:extLst>
            </p:cNvPr>
            <p:cNvSpPr>
              <a:spLocks noChangeArrowheads="1"/>
            </p:cNvSpPr>
            <p:nvPr userDrawn="1"/>
          </p:nvSpPr>
          <p:spPr bwMode="auto">
            <a:xfrm>
              <a:off x="446798" y="5806440"/>
              <a:ext cx="11292840" cy="347472"/>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125" name="Whitespace measure">
              <a:extLst>
                <a:ext uri="{FF2B5EF4-FFF2-40B4-BE49-F238E27FC236}">
                  <a16:creationId xmlns:a16="http://schemas.microsoft.com/office/drawing/2014/main" id="{96DFE253-8120-4219-8C06-3C1E42E206B9}"/>
                </a:ext>
              </a:extLst>
            </p:cNvPr>
            <p:cNvSpPr>
              <a:spLocks noChangeArrowheads="1"/>
            </p:cNvSpPr>
            <p:nvPr userDrawn="1"/>
          </p:nvSpPr>
          <p:spPr bwMode="auto">
            <a:xfrm>
              <a:off x="446798" y="1335024"/>
              <a:ext cx="11292840" cy="465201"/>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0" name="Footnote example"/>
            <p:cNvSpPr txBox="1"/>
            <p:nvPr/>
          </p:nvSpPr>
          <p:spPr>
            <a:xfrm>
              <a:off x="446797" y="5821513"/>
              <a:ext cx="11292840" cy="332399"/>
            </a:xfrm>
            <a:prstGeom prst="rect">
              <a:avLst/>
            </a:prstGeom>
            <a:noFill/>
          </p:spPr>
          <p:txBody>
            <a:bodyPr wrap="square" lIns="0" tIns="0" rIns="0" bIns="0" rtlCol="0" anchor="b">
              <a:spAutoFit/>
            </a:bodyPr>
            <a:lstStyle/>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1. xxxx  2. xxxx  3. List footnotes in numerical order. Footnote numbers are not bracketed. Use 8pt font</a:t>
              </a:r>
            </a:p>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Note: Do not put a period at the end of the note or the source</a:t>
              </a:r>
            </a:p>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Source: Include a source for every chart that you use. Separate sources with a semicolon; BCG-related sources go at the end</a:t>
              </a:r>
            </a:p>
          </p:txBody>
        </p:sp>
        <p:grpSp>
          <p:nvGrpSpPr>
            <p:cNvPr id="58" name="Five column measure"/>
            <p:cNvGrpSpPr/>
            <p:nvPr userDrawn="1"/>
          </p:nvGrpSpPr>
          <p:grpSpPr>
            <a:xfrm>
              <a:off x="629236" y="5565063"/>
              <a:ext cx="10930353" cy="79536"/>
              <a:chOff x="629400" y="5975122"/>
              <a:chExt cx="10933200" cy="79536"/>
            </a:xfrm>
          </p:grpSpPr>
          <p:sp>
            <p:nvSpPr>
              <p:cNvPr id="61" name="Rectangle 5"/>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2" name="Rectangle 7"/>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3" name="Rectangle 9"/>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4" name="Rectangle 11"/>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5" name="Rectangle 13"/>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59" name="Live area"/>
            <p:cNvSpPr/>
            <p:nvPr/>
          </p:nvSpPr>
          <p:spPr>
            <a:xfrm>
              <a:off x="446798" y="1800225"/>
              <a:ext cx="11292840" cy="3952875"/>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schemeClr val="bg1"/>
                </a:solidFill>
                <a:latin typeface="+mn-lt"/>
                <a:ea typeface="+mn-ea"/>
                <a:cs typeface="+mn-cs"/>
                <a:sym typeface="+mn-lt"/>
              </a:endParaRPr>
            </a:p>
          </p:txBody>
        </p:sp>
      </p:grpSp>
    </p:spTree>
    <p:extLst>
      <p:ext uri="{BB962C8B-B14F-4D97-AF65-F5344CB8AC3E}">
        <p14:creationId xmlns:p14="http://schemas.microsoft.com/office/powerpoint/2010/main" val="36524025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 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1446871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 Placeholder 6">
            <a:extLst>
              <a:ext uri="{FF2B5EF4-FFF2-40B4-BE49-F238E27FC236}">
                <a16:creationId xmlns:a16="http://schemas.microsoft.com/office/drawing/2014/main" id="{87E7C21D-676E-48A1-BF34-6D3BA262A0D1}"/>
              </a:ext>
            </a:extLst>
          </p:cNvPr>
          <p:cNvSpPr>
            <a:spLocks noGrp="1"/>
          </p:cNvSpPr>
          <p:nvPr>
            <p:ph type="body" sz="quarter" idx="12"/>
          </p:nvPr>
        </p:nvSpPr>
        <p:spPr bwMode="black">
          <a:xfrm>
            <a:off x="448173" y="4974336"/>
            <a:ext cx="4234775" cy="438150"/>
          </a:xfrm>
          <a:prstGeom prst="rect">
            <a:avLst/>
          </a:prstGeom>
          <a:noFill/>
        </p:spPr>
        <p:txBody>
          <a:bodyPr vert="horz" wrap="square" lIns="0" tIns="0" rIns="0" bIns="0" anchor="t" anchorCtr="0">
            <a:noAutofit/>
          </a:bodyPr>
          <a:lstStyle>
            <a:lvl1pPr marL="0" indent="0" algn="l">
              <a:lnSpc>
                <a:spcPct val="90000"/>
              </a:lnSpc>
              <a:spcBef>
                <a:spcPts val="300"/>
              </a:spcBef>
              <a:spcAft>
                <a:spcPts val="0"/>
              </a:spcAft>
              <a:buNone/>
              <a:defRPr sz="1200" b="0" i="0" u="none" kern="1200" cap="none" spc="0" baseline="0">
                <a:solidFill>
                  <a:schemeClr val="tx1">
                    <a:lumMod val="100000"/>
                  </a:schemeClr>
                </a:solidFill>
                <a:latin typeface="+mn-lt"/>
                <a:ea typeface="+mn-ea"/>
                <a:cs typeface="+mn-cs"/>
                <a:sym typeface="+mn-lt"/>
              </a:defRPr>
            </a:lvl1pPr>
            <a:lvl2pPr algn="ctr">
              <a:buNone/>
              <a:defRPr/>
            </a:lvl2pPr>
            <a:lvl3pPr marL="0" indent="0" algn="ctr">
              <a:buNone/>
              <a:defRPr/>
            </a:lvl3pPr>
            <a:lvl4pPr marL="228531" indent="0" algn="ctr">
              <a:buNone/>
              <a:defRPr/>
            </a:lvl4pPr>
            <a:lvl5pPr marL="457063" indent="0" algn="ctr">
              <a:buNone/>
              <a:defRPr/>
            </a:lvl5pPr>
          </a:lstStyle>
          <a:p>
            <a:pPr lvl="0"/>
            <a:r>
              <a:rPr lang="en-US" dirty="0"/>
              <a:t>Click to edit Master text styles</a:t>
            </a:r>
          </a:p>
        </p:txBody>
      </p:sp>
      <p:sp>
        <p:nvSpPr>
          <p:cNvPr id="16" name="Subtitle 2">
            <a:extLst>
              <a:ext uri="{FF2B5EF4-FFF2-40B4-BE49-F238E27FC236}">
                <a16:creationId xmlns:a16="http://schemas.microsoft.com/office/drawing/2014/main" id="{338501EC-ED33-4D69-82C2-96EC3C92B845}"/>
              </a:ext>
            </a:extLst>
          </p:cNvPr>
          <p:cNvSpPr>
            <a:spLocks noGrp="1"/>
          </p:cNvSpPr>
          <p:nvPr>
            <p:ph type="subTitle" idx="1" hasCustomPrompt="1"/>
          </p:nvPr>
        </p:nvSpPr>
        <p:spPr bwMode="white">
          <a:xfrm>
            <a:off x="448173" y="3849624"/>
            <a:ext cx="4234775" cy="905256"/>
          </a:xfrm>
          <a:prstGeom prst="rect">
            <a:avLst/>
          </a:prstGeom>
        </p:spPr>
        <p:txBody>
          <a:bodyPr vert="horz" wrap="square" lIns="0" tIns="0" rIns="0" bIns="0" anchor="b" anchorCtr="0">
            <a:noAutofit/>
          </a:bodyPr>
          <a:lstStyle>
            <a:lvl1pPr marL="0" indent="0" algn="l">
              <a:lnSpc>
                <a:spcPct val="90000"/>
              </a:lnSpc>
              <a:spcBef>
                <a:spcPts val="600"/>
              </a:spcBef>
              <a:spcAft>
                <a:spcPts val="0"/>
              </a:spcAft>
              <a:buNone/>
              <a:defRPr sz="1800" b="0" i="0" u="none" kern="1200" spc="0" baseline="0">
                <a:solidFill>
                  <a:schemeClr val="tx1">
                    <a:lumMod val="100000"/>
                  </a:schemeClr>
                </a:solidFill>
                <a:latin typeface="+mn-lt"/>
                <a:ea typeface="+mn-ea"/>
                <a:cs typeface="+mn-cs"/>
                <a:sym typeface="+mn-lt"/>
              </a:defRPr>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pPr lvl="0"/>
            <a:r>
              <a:rPr lang="en-US" dirty="0"/>
              <a:t>Click to edit Master text styles</a:t>
            </a:r>
          </a:p>
        </p:txBody>
      </p:sp>
      <p:sp>
        <p:nvSpPr>
          <p:cNvPr id="17" name="Title 1">
            <a:extLst>
              <a:ext uri="{FF2B5EF4-FFF2-40B4-BE49-F238E27FC236}">
                <a16:creationId xmlns:a16="http://schemas.microsoft.com/office/drawing/2014/main" id="{31DF364D-2BF4-4ADA-A64D-8C1F65C6FE09}"/>
              </a:ext>
            </a:extLst>
          </p:cNvPr>
          <p:cNvSpPr>
            <a:spLocks noGrp="1"/>
          </p:cNvSpPr>
          <p:nvPr>
            <p:ph type="ctrTitle"/>
          </p:nvPr>
        </p:nvSpPr>
        <p:spPr bwMode="ltGray">
          <a:xfrm>
            <a:off x="448173" y="923544"/>
            <a:ext cx="4234775" cy="1901952"/>
          </a:xfrm>
          <a:prstGeom prst="rect">
            <a:avLst/>
          </a:prstGeom>
        </p:spPr>
        <p:txBody>
          <a:bodyPr vert="horz" wrap="square" lIns="0" tIns="0" rIns="0" bIns="0" anchor="t" anchorCtr="0">
            <a:noAutofit/>
          </a:bodyPr>
          <a:lstStyle>
            <a:lvl1pPr marL="0" indent="0" algn="l">
              <a:lnSpc>
                <a:spcPct val="85000"/>
              </a:lnSpc>
              <a:spcBef>
                <a:spcPts val="0"/>
              </a:spcBef>
              <a:spcAft>
                <a:spcPts val="0"/>
              </a:spcAft>
              <a:defRPr sz="3400" b="0" i="0" u="none" kern="1200" spc="0" baseline="0">
                <a:solidFill>
                  <a:schemeClr val="tx1">
                    <a:lumMod val="100000"/>
                  </a:schemeClr>
                </a:solidFill>
                <a:latin typeface="+mj-lt"/>
                <a:ea typeface="+mj-ea"/>
                <a:cs typeface="+mj-cs"/>
                <a:sym typeface="+mj-lt"/>
              </a:defRPr>
            </a:lvl1pPr>
          </a:lstStyle>
          <a:p>
            <a:pPr lvl="0"/>
            <a:r>
              <a:rPr lang="en-US" dirty="0"/>
              <a:t>Click to edit Master title style</a:t>
            </a:r>
          </a:p>
        </p:txBody>
      </p:sp>
      <p:pic>
        <p:nvPicPr>
          <p:cNvPr id="19" name="Picture 18">
            <a:extLst>
              <a:ext uri="{FF2B5EF4-FFF2-40B4-BE49-F238E27FC236}">
                <a16:creationId xmlns:a16="http://schemas.microsoft.com/office/drawing/2014/main" id="{55E44A33-D363-4243-8707-D55356129D75}"/>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b="4849"/>
          <a:stretch/>
        </p:blipFill>
        <p:spPr bwMode="gray">
          <a:xfrm>
            <a:off x="4831870" y="-10346"/>
            <a:ext cx="7360131" cy="6735001"/>
          </a:xfrm>
          <a:prstGeom prst="rect">
            <a:avLst/>
          </a:prstGeom>
        </p:spPr>
      </p:pic>
      <p:sp>
        <p:nvSpPr>
          <p:cNvPr id="23" name="Google Shape;49;p7">
            <a:extLst>
              <a:ext uri="{FF2B5EF4-FFF2-40B4-BE49-F238E27FC236}">
                <a16:creationId xmlns:a16="http://schemas.microsoft.com/office/drawing/2014/main" id="{92DC38C7-0534-4E05-8550-C98CB19A8AE7}"/>
              </a:ext>
            </a:extLst>
          </p:cNvPr>
          <p:cNvSpPr/>
          <p:nvPr userDrawn="1"/>
        </p:nvSpPr>
        <p:spPr bwMode="gray">
          <a:xfrm>
            <a:off x="1" y="6216149"/>
            <a:ext cx="12192000" cy="641784"/>
          </a:xfrm>
          <a:prstGeom prst="rect">
            <a:avLst/>
          </a:prstGeom>
          <a:solidFill>
            <a:schemeClr val="lt1"/>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24" name="TextBox 23">
            <a:extLst>
              <a:ext uri="{FF2B5EF4-FFF2-40B4-BE49-F238E27FC236}">
                <a16:creationId xmlns:a16="http://schemas.microsoft.com/office/drawing/2014/main" id="{A8400A87-36DE-4C22-B906-06EAD8580EDD}"/>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25" name="Google Shape;52;p7">
            <a:extLst>
              <a:ext uri="{FF2B5EF4-FFF2-40B4-BE49-F238E27FC236}">
                <a16:creationId xmlns:a16="http://schemas.microsoft.com/office/drawing/2014/main" id="{B8F87978-37F6-4E6E-877A-85AC741342A8}"/>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
        <p:nvSpPr>
          <p:cNvPr id="28" name="Text Placeholder 3">
            <a:extLst>
              <a:ext uri="{FF2B5EF4-FFF2-40B4-BE49-F238E27FC236}">
                <a16:creationId xmlns:a16="http://schemas.microsoft.com/office/drawing/2014/main" id="{2996FC04-2E50-4D8B-8781-84935E00556E}"/>
              </a:ext>
            </a:extLst>
          </p:cNvPr>
          <p:cNvSpPr txBox="1">
            <a:spLocks/>
          </p:cNvSpPr>
          <p:nvPr userDrawn="1"/>
        </p:nvSpPr>
        <p:spPr bwMode="gray">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latin typeface="+mn-lt"/>
                <a:ea typeface="+mn-ea"/>
                <a:cs typeface="+mn-cs"/>
              </a:rPr>
              <a:t>Breakthroughs that change patients’ lives</a:t>
            </a:r>
          </a:p>
        </p:txBody>
      </p:sp>
      <p:pic>
        <p:nvPicPr>
          <p:cNvPr id="29" name="Google Shape;53;p7">
            <a:extLst>
              <a:ext uri="{FF2B5EF4-FFF2-40B4-BE49-F238E27FC236}">
                <a16:creationId xmlns:a16="http://schemas.microsoft.com/office/drawing/2014/main" id="{05635221-54B3-47D5-B128-91D5650FCC76}"/>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grpSp>
        <p:nvGrpSpPr>
          <p:cNvPr id="30" name="Group 29">
            <a:extLst>
              <a:ext uri="{FF2B5EF4-FFF2-40B4-BE49-F238E27FC236}">
                <a16:creationId xmlns:a16="http://schemas.microsoft.com/office/drawing/2014/main" id="{AB455A45-7EC5-4AE4-A9DA-D30AEC2AAE71}"/>
              </a:ext>
            </a:extLst>
          </p:cNvPr>
          <p:cNvGrpSpPr/>
          <p:nvPr userDrawn="1"/>
        </p:nvGrpSpPr>
        <p:grpSpPr bwMode="gray">
          <a:xfrm>
            <a:off x="446915" y="591197"/>
            <a:ext cx="587784" cy="45600"/>
            <a:chOff x="616542" y="591197"/>
            <a:chExt cx="587631" cy="45600"/>
          </a:xfrm>
        </p:grpSpPr>
        <p:sp>
          <p:nvSpPr>
            <p:cNvPr id="31" name="Google Shape;17;p2">
              <a:extLst>
                <a:ext uri="{FF2B5EF4-FFF2-40B4-BE49-F238E27FC236}">
                  <a16:creationId xmlns:a16="http://schemas.microsoft.com/office/drawing/2014/main" id="{9B672152-B343-48AA-BFFE-44E27C080105}"/>
                </a:ext>
              </a:extLst>
            </p:cNvPr>
            <p:cNvSpPr/>
            <p:nvPr userDrawn="1"/>
          </p:nvSpPr>
          <p:spPr bwMode="gray">
            <a:xfrm>
              <a:off x="616542" y="591197"/>
              <a:ext cx="293923" cy="45600"/>
            </a:xfrm>
            <a:prstGeom prst="rect">
              <a:avLst/>
            </a:prstGeom>
            <a:solidFill>
              <a:srgbClr val="0000C9"/>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32" name="Google Shape;18;p2">
              <a:extLst>
                <a:ext uri="{FF2B5EF4-FFF2-40B4-BE49-F238E27FC236}">
                  <a16:creationId xmlns:a16="http://schemas.microsoft.com/office/drawing/2014/main" id="{FEC2AD81-8E4C-4E8C-8092-EAC3C068B3C9}"/>
                </a:ext>
              </a:extLst>
            </p:cNvPr>
            <p:cNvSpPr/>
            <p:nvPr userDrawn="1"/>
          </p:nvSpPr>
          <p:spPr bwMode="gray">
            <a:xfrm>
              <a:off x="910250" y="591197"/>
              <a:ext cx="293923" cy="45600"/>
            </a:xfrm>
            <a:prstGeom prst="rect">
              <a:avLst/>
            </a:prstGeom>
            <a:solidFill>
              <a:srgbClr val="0095FF"/>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grpSp>
    </p:spTree>
    <p:extLst>
      <p:ext uri="{BB962C8B-B14F-4D97-AF65-F5344CB8AC3E}">
        <p14:creationId xmlns:p14="http://schemas.microsoft.com/office/powerpoint/2010/main" val="35566104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6481D71-1E3F-4525-ACA9-6B9D990738E3}"/>
              </a:ext>
            </a:extLst>
          </p:cNvPr>
          <p:cNvGraphicFramePr>
            <a:graphicFrameLocks noChangeAspect="1"/>
          </p:cNvGraphicFramePr>
          <p:nvPr userDrawn="1">
            <p:custDataLst>
              <p:tags r:id="rId1"/>
            </p:custDataLst>
            <p:extLst>
              <p:ext uri="{D42A27DB-BD31-4B8C-83A1-F6EECF244321}">
                <p14:modId xmlns:p14="http://schemas.microsoft.com/office/powerpoint/2010/main" val="1890890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5" name="Object 4" hidden="1">
                        <a:extLst>
                          <a:ext uri="{FF2B5EF4-FFF2-40B4-BE49-F238E27FC236}">
                            <a16:creationId xmlns:a16="http://schemas.microsoft.com/office/drawing/2014/main" id="{A6481D71-1E3F-4525-ACA9-6B9D990738E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B083126-25E7-42D8-B799-608CFD4DF6C3}"/>
              </a:ext>
            </a:extLst>
          </p:cNvPr>
          <p:cNvSpPr>
            <a:spLocks noGrp="1"/>
          </p:cNvSpPr>
          <p:nvPr>
            <p:ph type="title" hasCustomPrompt="1"/>
          </p:nvPr>
        </p:nvSpPr>
        <p:spPr/>
        <p:txBody>
          <a:bodyPr vert="horz"/>
          <a:lstStyle>
            <a:lvl1pPr>
              <a:defRPr>
                <a:latin typeface="+mj-lt"/>
                <a:ea typeface="+mj-ea"/>
                <a:cs typeface="+mj-cs"/>
                <a:sym typeface="+mj-lt"/>
              </a:defRPr>
            </a:lvl1pPr>
          </a:lstStyle>
          <a:p>
            <a:r>
              <a:rPr lang="en-US" dirty="0"/>
              <a:t>Click to add title</a:t>
            </a:r>
          </a:p>
        </p:txBody>
      </p:sp>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446912" y="1801368"/>
            <a:ext cx="11295782" cy="3950208"/>
          </a:xfrm>
        </p:spPr>
        <p:txBody>
          <a:bodyPr/>
          <a:lstStyle>
            <a:lvl1pPr>
              <a:lnSpc>
                <a:spcPct val="90000"/>
              </a:lnSpc>
              <a:spcBef>
                <a:spcPts val="2000"/>
              </a:spcBef>
              <a:spcAft>
                <a:spcPts val="0"/>
              </a:spcAft>
              <a:buClrTx/>
              <a:defRPr>
                <a:latin typeface="+mn-lt"/>
                <a:ea typeface="+mn-ea"/>
                <a:cs typeface="+mn-cs"/>
                <a:sym typeface="+mn-lt"/>
              </a:defRPr>
            </a:lvl1pPr>
            <a:lvl2pPr>
              <a:lnSpc>
                <a:spcPct val="90000"/>
              </a:lnSpc>
              <a:spcBef>
                <a:spcPts val="1000"/>
              </a:spcBef>
              <a:spcAft>
                <a:spcPts val="0"/>
              </a:spcAft>
              <a:buClrTx/>
              <a:defRPr>
                <a:latin typeface="+mn-lt"/>
                <a:ea typeface="+mn-ea"/>
                <a:cs typeface="+mn-cs"/>
                <a:sym typeface="+mn-lt"/>
              </a:defRPr>
            </a:lvl2pPr>
            <a:lvl3pPr>
              <a:lnSpc>
                <a:spcPct val="90000"/>
              </a:lnSpc>
              <a:spcBef>
                <a:spcPts val="500"/>
              </a:spcBef>
              <a:spcAft>
                <a:spcPts val="0"/>
              </a:spcAft>
              <a:buClrTx/>
              <a:defRPr>
                <a:latin typeface="+mn-lt"/>
                <a:ea typeface="+mn-ea"/>
                <a:cs typeface="+mn-cs"/>
                <a:sym typeface="+mn-lt"/>
              </a:defRPr>
            </a:lvl3pPr>
            <a:lvl4pPr>
              <a:lnSpc>
                <a:spcPct val="90000"/>
              </a:lnSpc>
              <a:spcBef>
                <a:spcPts val="200"/>
              </a:spcBef>
              <a:spcAft>
                <a:spcPts val="0"/>
              </a:spcAft>
              <a:buClrTx/>
              <a:defRPr>
                <a:latin typeface="+mn-lt"/>
                <a:ea typeface="+mn-ea"/>
                <a:cs typeface="+mn-cs"/>
                <a:sym typeface="+mn-lt"/>
              </a:defRPr>
            </a:lvl4pPr>
            <a:lvl5pPr>
              <a:lnSpc>
                <a:spcPct val="90000"/>
              </a:lnSpc>
              <a:spcBef>
                <a:spcPts val="100"/>
              </a:spcBef>
              <a:spcAft>
                <a:spcPts val="0"/>
              </a:spcAft>
              <a:buClrTx/>
              <a:defRPr>
                <a:latin typeface="+mn-lt"/>
                <a:ea typeface="+mn-ea"/>
                <a:cs typeface="+mn-cs"/>
                <a:sym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Tree>
    <p:extLst>
      <p:ext uri="{BB962C8B-B14F-4D97-AF65-F5344CB8AC3E}">
        <p14:creationId xmlns:p14="http://schemas.microsoft.com/office/powerpoint/2010/main" val="4600988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 Gray slice heading">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3DAE2FE-8CEB-46BB-920D-937359D9D6F7}"/>
              </a:ext>
            </a:extLst>
          </p:cNvPr>
          <p:cNvGraphicFramePr>
            <a:graphicFrameLocks noChangeAspect="1"/>
          </p:cNvGraphicFramePr>
          <p:nvPr userDrawn="1">
            <p:custDataLst>
              <p:tags r:id="rId1"/>
            </p:custDataLst>
            <p:extLst>
              <p:ext uri="{D42A27DB-BD31-4B8C-83A1-F6EECF244321}">
                <p14:modId xmlns:p14="http://schemas.microsoft.com/office/powerpoint/2010/main" val="11916210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43DAE2FE-8CEB-46BB-920D-937359D9D6F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A75AE6B-44E6-4B8D-BE09-A80BE8EFB601}"/>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399" b="0" i="0" baseline="0" dirty="0">
              <a:solidFill>
                <a:srgbClr val="FFFFFF"/>
              </a:solidFill>
              <a:latin typeface="+mn-lt"/>
              <a:ea typeface="+mn-ea"/>
              <a:cs typeface="+mn-cs"/>
              <a:sym typeface="Arial" panose="020B0604020202020204" pitchFamily="34" charset="0"/>
            </a:endParaRPr>
          </a:p>
        </p:txBody>
      </p:sp>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7" name="Rectangle 6"/>
          <p:cNvSpPr/>
          <p:nvPr userDrawn="1"/>
        </p:nvSpPr>
        <p:spPr bwMode="white">
          <a:xfrm>
            <a:off x="1" y="-1309"/>
            <a:ext cx="4694401"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t" anchorCtr="0" forceAA="0" compatLnSpc="1">
            <a:prstTxWarp prst="textNoShape">
              <a:avLst/>
            </a:prstTxWarp>
            <a:noAutofit/>
          </a:bodyPr>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8" name="Subtitle 2"/>
          <p:cNvSpPr>
            <a:spLocks noGrp="1"/>
          </p:cNvSpPr>
          <p:nvPr>
            <p:ph type="subTitle" idx="13" hasCustomPrompt="1"/>
          </p:nvPr>
        </p:nvSpPr>
        <p:spPr>
          <a:xfrm>
            <a:off x="444616" y="2158987"/>
            <a:ext cx="3929384" cy="756000"/>
          </a:xfrm>
          <a:prstGeom prst="rect">
            <a:avLst/>
          </a:prstGeom>
        </p:spPr>
        <p:txBody>
          <a:bodyPr>
            <a:noAutofit/>
          </a:bodyPr>
          <a:lstStyle>
            <a:lvl1pPr marL="0" indent="0" algn="l">
              <a:buNone/>
              <a:defRPr sz="2000">
                <a:solidFill>
                  <a:schemeClr val="tx1"/>
                </a:solidFill>
                <a:latin typeface="+mn-lt"/>
                <a:ea typeface="+mn-ea"/>
                <a:cs typeface="+mn-cs"/>
                <a:sym typeface="+mn-lt"/>
              </a:defRPr>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dirty="0"/>
              <a:t>Click to add subtitle</a:t>
            </a:r>
          </a:p>
        </p:txBody>
      </p:sp>
      <p:sp>
        <p:nvSpPr>
          <p:cNvPr id="9" name="Title 4"/>
          <p:cNvSpPr>
            <a:spLocks noGrp="1"/>
          </p:cNvSpPr>
          <p:nvPr>
            <p:ph type="title" hasCustomPrompt="1"/>
          </p:nvPr>
        </p:nvSpPr>
        <p:spPr>
          <a:xfrm>
            <a:off x="444616" y="1227048"/>
            <a:ext cx="3929384" cy="828000"/>
          </a:xfrm>
        </p:spPr>
        <p:txBody>
          <a:bodyPr vert="horz" anchor="t">
            <a:noAutofit/>
          </a:bodyPr>
          <a:lstStyle>
            <a:lvl1pPr>
              <a:defRPr sz="2700">
                <a:solidFill>
                  <a:schemeClr val="tx1"/>
                </a:solidFill>
                <a:latin typeface="+mj-lt"/>
                <a:ea typeface="+mj-ea"/>
                <a:cs typeface="+mj-cs"/>
                <a:sym typeface="+mj-lt"/>
              </a:defRPr>
            </a:lvl1pPr>
          </a:lstStyle>
          <a:p>
            <a:r>
              <a:rPr lang="en-US" dirty="0"/>
              <a:t>Click to add title</a:t>
            </a:r>
          </a:p>
        </p:txBody>
      </p:sp>
      <p:pic>
        <p:nvPicPr>
          <p:cNvPr id="10" name="Google Shape;53;p7">
            <a:extLst>
              <a:ext uri="{FF2B5EF4-FFF2-40B4-BE49-F238E27FC236}">
                <a16:creationId xmlns:a16="http://schemas.microsoft.com/office/drawing/2014/main" id="{D4E513FD-F25E-4543-BCD3-D20DD4521139}"/>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Tree>
    <p:extLst>
      <p:ext uri="{BB962C8B-B14F-4D97-AF65-F5344CB8AC3E}">
        <p14:creationId xmlns:p14="http://schemas.microsoft.com/office/powerpoint/2010/main" val="18104634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1232A36A-FB28-4C82-A334-01208367D86D}"/>
              </a:ext>
            </a:extLst>
          </p:cNvPr>
          <p:cNvGraphicFramePr>
            <a:graphicFrameLocks noChangeAspect="1"/>
          </p:cNvGraphicFramePr>
          <p:nvPr userDrawn="1">
            <p:custDataLst>
              <p:tags r:id="rId1"/>
            </p:custDataLst>
            <p:extLst>
              <p:ext uri="{D42A27DB-BD31-4B8C-83A1-F6EECF244321}">
                <p14:modId xmlns:p14="http://schemas.microsoft.com/office/powerpoint/2010/main" val="35148135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1232A36A-FB28-4C82-A334-01208367D86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CC21D533-3FE9-4EB0-B10E-D60C88C25BC3}"/>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398" b="0" i="0" baseline="0" dirty="0">
              <a:solidFill>
                <a:srgbClr val="FFFFFF"/>
              </a:solidFill>
              <a:latin typeface="+mn-lt"/>
              <a:ea typeface="+mn-ea"/>
              <a:cs typeface="+mn-cs"/>
              <a:sym typeface="Arial" panose="020B0604020202020204" pitchFamily="34" charset="0"/>
            </a:endParaRPr>
          </a:p>
        </p:txBody>
      </p:sp>
      <p:sp>
        <p:nvSpPr>
          <p:cNvPr id="12"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1"/>
          <p:cNvSpPr>
            <a:spLocks noGrp="1"/>
          </p:cNvSpPr>
          <p:nvPr>
            <p:ph type="title" hasCustomPrompt="1"/>
          </p:nvPr>
        </p:nvSpPr>
        <p:spPr bwMode="blackWhite">
          <a:xfrm>
            <a:off x="1284743" y="2668041"/>
            <a:ext cx="9620491"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vert="horz" lIns="274320" tIns="274320" rIns="274320" bIns="137160"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accent1">
                    <a:lumMod val="100000"/>
                  </a:schemeClr>
                </a:solidFill>
                <a:latin typeface="+mj-lt"/>
                <a:ea typeface="+mj-ea"/>
                <a:cs typeface="+mj-cs"/>
                <a:sym typeface="+mj-lt"/>
              </a:defRPr>
            </a:lvl1pPr>
          </a:lstStyle>
          <a:p>
            <a:r>
              <a:rPr lang="en-US" dirty="0"/>
              <a:t>Click to add section title</a:t>
            </a:r>
          </a:p>
        </p:txBody>
      </p:sp>
      <p:sp>
        <p:nvSpPr>
          <p:cNvPr id="11" name="Rectangle 10"/>
          <p:cNvSpPr/>
          <p:nvPr userDrawn="1"/>
        </p:nvSpPr>
        <p:spPr bwMode="white">
          <a:xfrm>
            <a:off x="1280694" y="1424083"/>
            <a:ext cx="951721" cy="951721"/>
          </a:xfrm>
          <a:prstGeom prst="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Tree>
    <p:extLst>
      <p:ext uri="{BB962C8B-B14F-4D97-AF65-F5344CB8AC3E}">
        <p14:creationId xmlns:p14="http://schemas.microsoft.com/office/powerpoint/2010/main" val="9127207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747D5135-0933-4F11-82DC-9FB31ECEDDBA}"/>
              </a:ext>
            </a:extLst>
          </p:cNvPr>
          <p:cNvGraphicFramePr>
            <a:graphicFrameLocks noChangeAspect="1"/>
          </p:cNvGraphicFramePr>
          <p:nvPr userDrawn="1">
            <p:custDataLst>
              <p:tags r:id="rId2"/>
            </p:custDataLst>
            <p:extLst>
              <p:ext uri="{D42A27DB-BD31-4B8C-83A1-F6EECF244321}">
                <p14:modId xmlns:p14="http://schemas.microsoft.com/office/powerpoint/2010/main" val="1896735344"/>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5" name="Object 4" hidden="1">
                        <a:extLst>
                          <a:ext uri="{FF2B5EF4-FFF2-40B4-BE49-F238E27FC236}">
                            <a16:creationId xmlns:a16="http://schemas.microsoft.com/office/drawing/2014/main" id="{747D5135-0933-4F11-82DC-9FB31ECEDDBA}"/>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3" name="Content Placeholder 2"/>
          <p:cNvSpPr>
            <a:spLocks noGrp="1"/>
          </p:cNvSpPr>
          <p:nvPr>
            <p:ph idx="1"/>
          </p:nvPr>
        </p:nvSpPr>
        <p:spPr bwMode="gray">
          <a:xfrm>
            <a:off x="448172" y="1801368"/>
            <a:ext cx="11295782" cy="3950208"/>
          </a:xfrm>
        </p:spPr>
        <p:txBody>
          <a:bodyPr/>
          <a:lstStyle>
            <a:lvl1pPr marL="342900" indent="-342900">
              <a:buFont typeface="+mj-lt"/>
              <a:buAutoNum type="arabicPeriod"/>
              <a:defRPr/>
            </a:lvl1pPr>
            <a:lvl2pPr marL="571500" indent="-169863">
              <a:defRPr/>
            </a:lvl2pPr>
            <a:lvl3pPr marL="742950" indent="-171450">
              <a:defRPr/>
            </a:lvl3pPr>
            <a:lvl4pPr marL="971550" indent="-171450">
              <a:defRPr/>
            </a:lvl4pPr>
            <a:lvl5pPr marL="1171575" indent="-142875">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p:cNvSpPr>
            <a:spLocks noGrp="1"/>
          </p:cNvSpPr>
          <p:nvPr>
            <p:ph type="body" sz="quarter" idx="16" hasCustomPrompt="1"/>
          </p:nvPr>
        </p:nvSpPr>
        <p:spPr bwMode="gray">
          <a:xfrm>
            <a:off x="448173" y="5806440"/>
            <a:ext cx="11295782" cy="347472"/>
          </a:xfrm>
        </p:spPr>
        <p:txBody>
          <a:bodyPr lIns="0" tIns="0" rIns="0" bIns="0" anchor="b"/>
          <a:lstStyle>
            <a:lvl1pPr marL="228600" indent="-228600" algn="l" defTabSz="914400" rtl="0" eaLnBrk="1" latinLnBrk="0" hangingPunct="1">
              <a:lnSpc>
                <a:spcPct val="85000"/>
              </a:lnSpc>
              <a:spcBef>
                <a:spcPts val="200"/>
              </a:spcBef>
              <a:buClr>
                <a:schemeClr val="accent2"/>
              </a:buClr>
              <a:buSzPct val="85000"/>
              <a:buFont typeface="Arial" pitchFamily="34" charset="0"/>
              <a:buNone/>
              <a:tabLst>
                <a:tab pos="174625" algn="r"/>
                <a:tab pos="228600" algn="l"/>
              </a:tabLst>
              <a:defRPr lang="en-US" sz="800" kern="1200" dirty="0">
                <a:solidFill>
                  <a:srgbClr val="A1AAB1"/>
                </a:solidFill>
                <a:latin typeface="+mn-lt"/>
                <a:ea typeface="+mn-ea"/>
                <a:cs typeface="Arial" pitchFamily="34" charset="0"/>
              </a:defRPr>
            </a:lvl1pPr>
          </a:lstStyle>
          <a:p>
            <a:pPr lvl="0"/>
            <a:r>
              <a:rPr lang="en-US" dirty="0"/>
              <a:t>Click to edit source</a:t>
            </a:r>
          </a:p>
        </p:txBody>
      </p:sp>
      <p:sp>
        <p:nvSpPr>
          <p:cNvPr id="13" name="Text Placeholder 9"/>
          <p:cNvSpPr>
            <a:spLocks noGrp="1"/>
          </p:cNvSpPr>
          <p:nvPr>
            <p:ph type="body" sz="quarter" idx="15" hasCustomPrompt="1"/>
          </p:nvPr>
        </p:nvSpPr>
        <p:spPr bwMode="gray">
          <a:xfrm>
            <a:off x="448172" y="1335025"/>
            <a:ext cx="11295782" cy="396947"/>
          </a:xfrm>
          <a:prstGeom prst="rect">
            <a:avLst/>
          </a:prstGeom>
          <a:noFill/>
        </p:spPr>
        <p:txBody>
          <a:bodyPr wrap="square" lIns="0" rIns="0" rtlCol="0">
            <a:noAutofit/>
          </a:bodyPr>
          <a:lstStyle>
            <a:lvl1pPr marL="0" indent="0" algn="l" rtl="0" fontAlgn="base">
              <a:lnSpc>
                <a:spcPct val="85000"/>
              </a:lnSpc>
              <a:spcBef>
                <a:spcPct val="0"/>
              </a:spcBef>
              <a:spcAft>
                <a:spcPct val="0"/>
              </a:spcAft>
              <a:buNone/>
              <a:defRPr lang="en-US" sz="2000" b="0" kern="1200" smtClean="0">
                <a:solidFill>
                  <a:schemeClr val="tx1">
                    <a:lumMod val="50000"/>
                    <a:lumOff val="50000"/>
                  </a:schemeClr>
                </a:solidFill>
                <a:latin typeface="+mj-lt"/>
                <a:ea typeface="+mn-ea"/>
                <a:cs typeface="+mn-cs"/>
              </a:defRPr>
            </a:lvl1pPr>
            <a:lvl2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2pPr>
            <a:lvl3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3pPr>
            <a:lvl4pPr algn="l" rtl="0" fontAlgn="base">
              <a:lnSpc>
                <a:spcPct val="90000"/>
              </a:lnSpc>
              <a:spcBef>
                <a:spcPct val="0"/>
              </a:spcBef>
              <a:spcAft>
                <a:spcPct val="0"/>
              </a:spcAft>
              <a:defRPr lang="en-US" sz="2200" b="1" kern="1200" smtClean="0">
                <a:solidFill>
                  <a:schemeClr val="tx1"/>
                </a:solidFill>
                <a:latin typeface="Arial Narrow" pitchFamily="34" charset="0"/>
                <a:ea typeface="+mn-ea"/>
                <a:cs typeface="+mn-cs"/>
              </a:defRPr>
            </a:lvl4pPr>
            <a:lvl5pPr algn="l" rtl="0" fontAlgn="base">
              <a:lnSpc>
                <a:spcPct val="90000"/>
              </a:lnSpc>
              <a:spcBef>
                <a:spcPct val="0"/>
              </a:spcBef>
              <a:spcAft>
                <a:spcPct val="0"/>
              </a:spcAft>
              <a:defRPr lang="en-US" sz="2200" b="1" kern="1200" dirty="0" smtClean="0">
                <a:solidFill>
                  <a:schemeClr val="tx1"/>
                </a:solidFill>
                <a:latin typeface="Arial Narrow" pitchFamily="34" charset="0"/>
                <a:ea typeface="+mn-ea"/>
                <a:cs typeface="+mn-cs"/>
              </a:defRPr>
            </a:lvl5pPr>
          </a:lstStyle>
          <a:p>
            <a:pPr lvl="0"/>
            <a:r>
              <a:rPr lang="en-US" dirty="0"/>
              <a:t>Click to edit subtitle</a:t>
            </a:r>
          </a:p>
        </p:txBody>
      </p:sp>
      <p:sp>
        <p:nvSpPr>
          <p:cNvPr id="2" name="Title 1"/>
          <p:cNvSpPr>
            <a:spLocks noGrp="1"/>
          </p:cNvSpPr>
          <p:nvPr>
            <p:ph type="title"/>
          </p:nvPr>
        </p:nvSpPr>
        <p:spPr bwMode="gray"/>
        <p:txBody>
          <a:bodyPr/>
          <a:lstStyle/>
          <a:p>
            <a:r>
              <a:rPr lang="en-US"/>
              <a:t>Click to edit Master title style</a:t>
            </a:r>
          </a:p>
        </p:txBody>
      </p:sp>
    </p:spTree>
    <p:custDataLst>
      <p:tags r:id="rId1"/>
    </p:custDataLst>
    <p:extLst>
      <p:ext uri="{BB962C8B-B14F-4D97-AF65-F5344CB8AC3E}">
        <p14:creationId xmlns:p14="http://schemas.microsoft.com/office/powerpoint/2010/main" val="8749995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 Section header line">
    <p:bg bwMode="blackWhite">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8294250-D6A1-455E-B82B-59150856BCFA}"/>
              </a:ext>
            </a:extLst>
          </p:cNvPr>
          <p:cNvGraphicFramePr>
            <a:graphicFrameLocks noChangeAspect="1"/>
          </p:cNvGraphicFramePr>
          <p:nvPr userDrawn="1">
            <p:custDataLst>
              <p:tags r:id="rId1"/>
            </p:custDataLst>
            <p:extLst>
              <p:ext uri="{D42A27DB-BD31-4B8C-83A1-F6EECF244321}">
                <p14:modId xmlns:p14="http://schemas.microsoft.com/office/powerpoint/2010/main" val="42766836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68294250-D6A1-455E-B82B-59150856BC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B2B6D95-71F2-4D4A-BCBF-AD4B7B38A86F}"/>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398" b="0" i="0" baseline="0" dirty="0">
              <a:solidFill>
                <a:srgbClr val="FFFFFF"/>
              </a:solidFill>
              <a:latin typeface="+mn-lt"/>
              <a:ea typeface="+mn-ea"/>
              <a:cs typeface="+mn-cs"/>
              <a:sym typeface="Arial" panose="020B0604020202020204" pitchFamily="34" charset="0"/>
            </a:endParaRPr>
          </a:p>
        </p:txBody>
      </p:sp>
      <p:sp>
        <p:nvSpPr>
          <p:cNvPr id="7" name="Title 1"/>
          <p:cNvSpPr>
            <a:spLocks noGrp="1"/>
          </p:cNvSpPr>
          <p:nvPr>
            <p:ph type="title" hasCustomPrompt="1"/>
          </p:nvPr>
        </p:nvSpPr>
        <p:spPr bwMode="blackWhite">
          <a:xfrm>
            <a:off x="444616" y="3826800"/>
            <a:ext cx="11299593" cy="2041200"/>
          </a:xfrm>
        </p:spPr>
        <p:txBody>
          <a:bodyPr vert="horz" anchor="t">
            <a:noAutofit/>
          </a:bodyPr>
          <a:lstStyle>
            <a:lvl1pPr>
              <a:defRPr sz="5398">
                <a:solidFill>
                  <a:schemeClr val="accent1">
                    <a:lumMod val="100000"/>
                  </a:schemeClr>
                </a:solidFill>
                <a:latin typeface="+mj-lt"/>
                <a:ea typeface="+mj-ea"/>
                <a:cs typeface="+mj-cs"/>
                <a:sym typeface="+mj-lt"/>
              </a:defRPr>
            </a:lvl1pPr>
          </a:lstStyle>
          <a:p>
            <a:r>
              <a:rPr lang="en-US" dirty="0"/>
              <a:t>Click to add section title</a:t>
            </a:r>
          </a:p>
        </p:txBody>
      </p:sp>
      <p:cxnSp>
        <p:nvCxnSpPr>
          <p:cNvPr id="10" name="Straight Connector 9"/>
          <p:cNvCxnSpPr>
            <a:cxnSpLocks/>
          </p:cNvCxnSpPr>
          <p:nvPr userDrawn="1"/>
        </p:nvCxnSpPr>
        <p:spPr bwMode="white">
          <a:xfrm>
            <a:off x="444616" y="3680016"/>
            <a:ext cx="11743971" cy="0"/>
          </a:xfrm>
          <a:prstGeom prst="line">
            <a:avLst/>
          </a:prstGeom>
          <a:ln w="19050" cmpd="sng">
            <a:solidFill>
              <a:schemeClr val="accent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54254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D. White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F2CC3940-C1A9-4C87-87DC-22A68494761C}"/>
              </a:ext>
            </a:extLst>
          </p:cNvPr>
          <p:cNvGraphicFramePr>
            <a:graphicFrameLocks noChangeAspect="1"/>
          </p:cNvGraphicFramePr>
          <p:nvPr userDrawn="1">
            <p:custDataLst>
              <p:tags r:id="rId1"/>
            </p:custDataLst>
            <p:extLst>
              <p:ext uri="{D42A27DB-BD31-4B8C-83A1-F6EECF244321}">
                <p14:modId xmlns:p14="http://schemas.microsoft.com/office/powerpoint/2010/main" val="33475786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F2CC3940-C1A9-4C87-87DC-22A6849476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17F532FF-6F15-42CF-A23D-F7A097D8ADCD}"/>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399" b="0" i="0" baseline="0" dirty="0">
              <a:solidFill>
                <a:srgbClr val="FFFFFF"/>
              </a:solidFill>
              <a:latin typeface="+mn-lt"/>
              <a:ea typeface="+mn-ea"/>
              <a:cs typeface="+mn-cs"/>
              <a:sym typeface="Arial" panose="020B0604020202020204" pitchFamily="34" charset="0"/>
            </a:endParaRPr>
          </a:p>
        </p:txBody>
      </p:sp>
      <p:sp>
        <p:nvSpPr>
          <p:cNvPr id="22"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24" name="Rectangle 23"/>
          <p:cNvSpPr/>
          <p:nvPr userDrawn="1"/>
        </p:nvSpPr>
        <p:spPr bwMode="white">
          <a:xfrm>
            <a:off x="0" y="0"/>
            <a:ext cx="407950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5" name="Title 4"/>
          <p:cNvSpPr>
            <a:spLocks noGrp="1"/>
          </p:cNvSpPr>
          <p:nvPr>
            <p:ph type="title" hasCustomPrompt="1"/>
          </p:nvPr>
        </p:nvSpPr>
        <p:spPr>
          <a:xfrm>
            <a:off x="444616" y="2681103"/>
            <a:ext cx="3313266" cy="1495794"/>
          </a:xfrm>
          <a:prstGeom prst="rect">
            <a:avLst/>
          </a:prstGeom>
        </p:spPr>
        <p:txBody>
          <a:bodyPr vert="horz" anchor="ctr">
            <a:noAutofit/>
          </a:bodyPr>
          <a:lstStyle>
            <a:lvl1pPr>
              <a:defRPr sz="2700">
                <a:solidFill>
                  <a:schemeClr val="tx1"/>
                </a:solidFill>
                <a:latin typeface="+mj-lt"/>
                <a:ea typeface="+mj-ea"/>
                <a:cs typeface="+mj-cs"/>
                <a:sym typeface="+mj-lt"/>
              </a:defRPr>
            </a:lvl1pPr>
          </a:lstStyle>
          <a:p>
            <a:r>
              <a:rPr lang="en-US" dirty="0"/>
              <a:t>Click to add title</a:t>
            </a:r>
          </a:p>
        </p:txBody>
      </p:sp>
      <p:pic>
        <p:nvPicPr>
          <p:cNvPr id="9" name="Google Shape;53;p7">
            <a:extLst>
              <a:ext uri="{FF2B5EF4-FFF2-40B4-BE49-F238E27FC236}">
                <a16:creationId xmlns:a16="http://schemas.microsoft.com/office/drawing/2014/main" id="{85CCA8AE-9E23-4411-989E-EEFA40288468}"/>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1" name="TextBox 10">
            <a:extLst>
              <a:ext uri="{FF2B5EF4-FFF2-40B4-BE49-F238E27FC236}">
                <a16:creationId xmlns:a16="http://schemas.microsoft.com/office/drawing/2014/main" id="{5A2BA99B-649E-4B9D-BBD8-065F13F8C196}"/>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2" name="Google Shape;52;p7">
            <a:extLst>
              <a:ext uri="{FF2B5EF4-FFF2-40B4-BE49-F238E27FC236}">
                <a16:creationId xmlns:a16="http://schemas.microsoft.com/office/drawing/2014/main" id="{399804BB-0279-4FA5-8877-503C4AC5F599}"/>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3629389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D. Green highlight">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3327B4-239D-444E-9AE3-7F77ADB0FF47}"/>
              </a:ext>
            </a:extLst>
          </p:cNvPr>
          <p:cNvGraphicFramePr>
            <a:graphicFrameLocks noChangeAspect="1"/>
          </p:cNvGraphicFramePr>
          <p:nvPr userDrawn="1">
            <p:custDataLst>
              <p:tags r:id="rId1"/>
            </p:custDataLst>
            <p:extLst>
              <p:ext uri="{D42A27DB-BD31-4B8C-83A1-F6EECF244321}">
                <p14:modId xmlns:p14="http://schemas.microsoft.com/office/powerpoint/2010/main" val="17749785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B33327B4-239D-444E-9AE3-7F77ADB0FF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Rectangle 13"/>
          <p:cNvSpPr/>
          <p:nvPr userDrawn="1"/>
        </p:nvSpPr>
        <p:spPr bwMode="white">
          <a:xfrm>
            <a:off x="0" y="0"/>
            <a:ext cx="717195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6" name="Title 5">
            <a:extLst>
              <a:ext uri="{FF2B5EF4-FFF2-40B4-BE49-F238E27FC236}">
                <a16:creationId xmlns:a16="http://schemas.microsoft.com/office/drawing/2014/main" id="{D25366C9-E44D-40E1-92F6-FC6474A2FA8A}"/>
              </a:ext>
            </a:extLst>
          </p:cNvPr>
          <p:cNvSpPr>
            <a:spLocks noGrp="1"/>
          </p:cNvSpPr>
          <p:nvPr>
            <p:ph type="title"/>
          </p:nvPr>
        </p:nvSpPr>
        <p:spPr>
          <a:xfrm>
            <a:off x="446915" y="484632"/>
            <a:ext cx="6276434" cy="850392"/>
          </a:xfrm>
        </p:spPr>
        <p:txBody>
          <a:bodyPr vert="horz"/>
          <a:lstStyle>
            <a:lvl1pPr>
              <a:defRPr>
                <a:latin typeface="+mj-lt"/>
                <a:ea typeface="+mj-ea"/>
                <a:cs typeface="+mj-cs"/>
              </a:defRPr>
            </a:lvl1pPr>
          </a:lstStyle>
          <a:p>
            <a:r>
              <a:rPr lang="en-US" dirty="0"/>
              <a:t>Click to edit Master title style</a:t>
            </a:r>
          </a:p>
        </p:txBody>
      </p:sp>
      <p:pic>
        <p:nvPicPr>
          <p:cNvPr id="11" name="Google Shape;53;p7">
            <a:extLst>
              <a:ext uri="{FF2B5EF4-FFF2-40B4-BE49-F238E27FC236}">
                <a16:creationId xmlns:a16="http://schemas.microsoft.com/office/drawing/2014/main" id="{55E20BF7-168C-4C99-B81F-D488F786C754}"/>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A18DD8D7-91E0-4B39-A07E-F8ACAD95CA48}"/>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3" name="Google Shape;52;p7">
            <a:extLst>
              <a:ext uri="{FF2B5EF4-FFF2-40B4-BE49-F238E27FC236}">
                <a16:creationId xmlns:a16="http://schemas.microsoft.com/office/drawing/2014/main" id="{C2F281C7-FD64-4B09-96A6-4B3E6BD54EB7}"/>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7560608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 Four column green">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F6FAE28A-B033-40D1-8F2E-14F45C9CA762}"/>
              </a:ext>
            </a:extLst>
          </p:cNvPr>
          <p:cNvGraphicFramePr>
            <a:graphicFrameLocks noChangeAspect="1"/>
          </p:cNvGraphicFramePr>
          <p:nvPr userDrawn="1">
            <p:custDataLst>
              <p:tags r:id="rId1"/>
            </p:custDataLst>
            <p:extLst>
              <p:ext uri="{D42A27DB-BD31-4B8C-83A1-F6EECF244321}">
                <p14:modId xmlns:p14="http://schemas.microsoft.com/office/powerpoint/2010/main" val="29140068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F6FAE28A-B033-40D1-8F2E-14F45C9CA76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Rectangle 9"/>
          <p:cNvSpPr/>
          <p:nvPr userDrawn="1"/>
        </p:nvSpPr>
        <p:spPr bwMode="white">
          <a:xfrm>
            <a:off x="0" y="0"/>
            <a:ext cx="903427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2"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3" name="Title 2">
            <a:extLst>
              <a:ext uri="{FF2B5EF4-FFF2-40B4-BE49-F238E27FC236}">
                <a16:creationId xmlns:a16="http://schemas.microsoft.com/office/drawing/2014/main" id="{3AA4A465-836B-41ED-BC98-3516A76B2DC2}"/>
              </a:ext>
            </a:extLst>
          </p:cNvPr>
          <p:cNvSpPr>
            <a:spLocks noGrp="1"/>
          </p:cNvSpPr>
          <p:nvPr>
            <p:ph type="title"/>
          </p:nvPr>
        </p:nvSpPr>
        <p:spPr>
          <a:xfrm>
            <a:off x="446914" y="484632"/>
            <a:ext cx="8102110" cy="850392"/>
          </a:xfrm>
        </p:spPr>
        <p:txBody>
          <a:bodyPr vert="horz"/>
          <a:lstStyle>
            <a:lvl1pPr>
              <a:defRPr>
                <a:latin typeface="+mj-lt"/>
                <a:ea typeface="+mj-ea"/>
                <a:cs typeface="+mj-cs"/>
              </a:defRPr>
            </a:lvl1pPr>
          </a:lstStyle>
          <a:p>
            <a:r>
              <a:rPr lang="en-US" dirty="0"/>
              <a:t>Click to edit Master title style</a:t>
            </a:r>
          </a:p>
        </p:txBody>
      </p:sp>
      <p:pic>
        <p:nvPicPr>
          <p:cNvPr id="9" name="Google Shape;53;p7">
            <a:extLst>
              <a:ext uri="{FF2B5EF4-FFF2-40B4-BE49-F238E27FC236}">
                <a16:creationId xmlns:a16="http://schemas.microsoft.com/office/drawing/2014/main" id="{3290A796-5C98-4BA2-A8EE-D2DC975C51B0}"/>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1" name="TextBox 10">
            <a:extLst>
              <a:ext uri="{FF2B5EF4-FFF2-40B4-BE49-F238E27FC236}">
                <a16:creationId xmlns:a16="http://schemas.microsoft.com/office/drawing/2014/main" id="{F04C1684-9581-4FF9-B953-F9E2E37DD7BD}"/>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2" name="Google Shape;52;p7">
            <a:extLst>
              <a:ext uri="{FF2B5EF4-FFF2-40B4-BE49-F238E27FC236}">
                <a16:creationId xmlns:a16="http://schemas.microsoft.com/office/drawing/2014/main" id="{8DA4449B-057F-481A-BA2E-4236AB4D89E3}"/>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4850366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D. Green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F47395C-8674-4C43-A360-E77FF424FABB}"/>
              </a:ext>
            </a:extLst>
          </p:cNvPr>
          <p:cNvGraphicFramePr>
            <a:graphicFrameLocks noChangeAspect="1"/>
          </p:cNvGraphicFramePr>
          <p:nvPr userDrawn="1">
            <p:custDataLst>
              <p:tags r:id="rId1"/>
            </p:custDataLst>
            <p:extLst>
              <p:ext uri="{D42A27DB-BD31-4B8C-83A1-F6EECF244321}">
                <p14:modId xmlns:p14="http://schemas.microsoft.com/office/powerpoint/2010/main" val="8172255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BF47395C-8674-4C43-A360-E77FF424FAB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4" name="Title 4"/>
          <p:cNvSpPr>
            <a:spLocks noGrp="1"/>
          </p:cNvSpPr>
          <p:nvPr>
            <p:ph type="title" hasCustomPrompt="1"/>
          </p:nvPr>
        </p:nvSpPr>
        <p:spPr>
          <a:xfrm>
            <a:off x="444616" y="2681103"/>
            <a:ext cx="3313266" cy="1495794"/>
          </a:xfrm>
          <a:prstGeom prst="rect">
            <a:avLst/>
          </a:prstGeom>
        </p:spPr>
        <p:txBody>
          <a:bodyPr vert="horz" anchor="ctr">
            <a:noAutofit/>
          </a:bodyPr>
          <a:lstStyle>
            <a:lvl1pPr>
              <a:defRPr sz="2700">
                <a:solidFill>
                  <a:schemeClr val="bg1"/>
                </a:solidFill>
                <a:latin typeface="+mj-lt"/>
                <a:ea typeface="+mj-ea"/>
                <a:cs typeface="+mj-cs"/>
                <a:sym typeface="+mj-lt"/>
              </a:defRPr>
            </a:lvl1pPr>
          </a:lstStyle>
          <a:p>
            <a:r>
              <a:rPr lang="en-US" dirty="0"/>
              <a:t>Click to add title</a:t>
            </a:r>
          </a:p>
        </p:txBody>
      </p:sp>
      <p:sp>
        <p:nvSpPr>
          <p:cNvPr id="26" name="Rectangle 25"/>
          <p:cNvSpPr/>
          <p:nvPr userDrawn="1"/>
        </p:nvSpPr>
        <p:spPr bwMode="ltGray">
          <a:xfrm>
            <a:off x="4080764" y="-1309"/>
            <a:ext cx="8111237" cy="6859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8" name="Google Shape;311;p30">
            <a:extLst>
              <a:ext uri="{FF2B5EF4-FFF2-40B4-BE49-F238E27FC236}">
                <a16:creationId xmlns:a16="http://schemas.microsoft.com/office/drawing/2014/main" id="{D9047D7A-092E-48E3-918C-B3B4F3D4660E}"/>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DEFADAA6-69A1-4086-B631-691C84522EC2}"/>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0" name="Google Shape;52;p7">
            <a:extLst>
              <a:ext uri="{FF2B5EF4-FFF2-40B4-BE49-F238E27FC236}">
                <a16:creationId xmlns:a16="http://schemas.microsoft.com/office/drawing/2014/main" id="{6B560546-6326-4013-BB6E-AB3DB879D3AA}"/>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3734298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D. Green half">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3376ABEB-C8E3-41F0-ABFC-4F61E5309E24}"/>
              </a:ext>
            </a:extLst>
          </p:cNvPr>
          <p:cNvGraphicFramePr>
            <a:graphicFrameLocks noChangeAspect="1"/>
          </p:cNvGraphicFramePr>
          <p:nvPr userDrawn="1">
            <p:custDataLst>
              <p:tags r:id="rId1"/>
            </p:custDataLst>
            <p:extLst>
              <p:ext uri="{D42A27DB-BD31-4B8C-83A1-F6EECF244321}">
                <p14:modId xmlns:p14="http://schemas.microsoft.com/office/powerpoint/2010/main" val="35472794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3376ABEB-C8E3-41F0-ABFC-4F61E5309E2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Rectangle 10"/>
          <p:cNvSpPr/>
          <p:nvPr userDrawn="1"/>
        </p:nvSpPr>
        <p:spPr>
          <a:xfrm>
            <a:off x="6096000" y="0"/>
            <a:ext cx="6096001" cy="6858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2"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799" baseline="0">
                <a:latin typeface="+mn-lt"/>
                <a:ea typeface="+mn-ea"/>
                <a:cs typeface="+mn-cs"/>
                <a:sym typeface="+mn-lt"/>
              </a:defRPr>
            </a:lvl1pPr>
          </a:lstStyle>
          <a:p>
            <a:r>
              <a:rPr lang="en-US" dirty="0"/>
              <a:t>Click icon below to insert an image or remove this placeholder to use the whitespace in another way</a:t>
            </a:r>
          </a:p>
        </p:txBody>
      </p:sp>
      <p:sp>
        <p:nvSpPr>
          <p:cNvPr id="13" name="Title 1"/>
          <p:cNvSpPr>
            <a:spLocks noGrp="1"/>
          </p:cNvSpPr>
          <p:nvPr>
            <p:ph type="title" hasCustomPrompt="1"/>
          </p:nvPr>
        </p:nvSpPr>
        <p:spPr bwMode="blackWhite">
          <a:xfrm>
            <a:off x="444616" y="1785600"/>
            <a:ext cx="4573784" cy="3286800"/>
          </a:xfrm>
          <a:prstGeom prst="rect">
            <a:avLst/>
          </a:prstGeom>
          <a:noFill/>
        </p:spPr>
        <p:txBody>
          <a:bodyPr vert="horz" wrap="square" lIns="0" tIns="0" rIns="320040" bIns="0" anchor="ctr">
            <a:noAutofit/>
          </a:bodyPr>
          <a:lstStyle>
            <a:lvl1pPr>
              <a:defRPr sz="4399">
                <a:solidFill>
                  <a:schemeClr val="bg1"/>
                </a:solidFill>
                <a:latin typeface="+mj-lt"/>
                <a:ea typeface="+mj-ea"/>
                <a:cs typeface="+mj-cs"/>
                <a:sym typeface="+mj-lt"/>
              </a:defRPr>
            </a:lvl1pPr>
          </a:lstStyle>
          <a:p>
            <a:r>
              <a:rPr lang="en-US" dirty="0"/>
              <a:t>Click to add title</a:t>
            </a:r>
          </a:p>
        </p:txBody>
      </p:sp>
      <p:sp>
        <p:nvSpPr>
          <p:cNvPr id="1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9" name="Google Shape;311;p30">
            <a:extLst>
              <a:ext uri="{FF2B5EF4-FFF2-40B4-BE49-F238E27FC236}">
                <a16:creationId xmlns:a16="http://schemas.microsoft.com/office/drawing/2014/main" id="{36C2E491-5329-42C4-B44A-11CF134D46B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4" name="TextBox 13">
            <a:extLst>
              <a:ext uri="{FF2B5EF4-FFF2-40B4-BE49-F238E27FC236}">
                <a16:creationId xmlns:a16="http://schemas.microsoft.com/office/drawing/2014/main" id="{756E2E59-3712-4D32-948F-B6029B98021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5" name="Google Shape;52;p7">
            <a:extLst>
              <a:ext uri="{FF2B5EF4-FFF2-40B4-BE49-F238E27FC236}">
                <a16:creationId xmlns:a16="http://schemas.microsoft.com/office/drawing/2014/main" id="{A00481B5-2966-4B85-9208-FDC9F8E8D2B3}"/>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7592459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D. Green two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140360FF-3125-4BA6-92FB-2D4BF8273337}"/>
              </a:ext>
            </a:extLst>
          </p:cNvPr>
          <p:cNvGraphicFramePr>
            <a:graphicFrameLocks noChangeAspect="1"/>
          </p:cNvGraphicFramePr>
          <p:nvPr userDrawn="1">
            <p:custDataLst>
              <p:tags r:id="rId1"/>
            </p:custDataLst>
            <p:extLst>
              <p:ext uri="{D42A27DB-BD31-4B8C-83A1-F6EECF244321}">
                <p14:modId xmlns:p14="http://schemas.microsoft.com/office/powerpoint/2010/main" val="11194150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140360FF-3125-4BA6-92FB-2D4BF827333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Rectangle 10"/>
          <p:cNvSpPr/>
          <p:nvPr userDrawn="1"/>
        </p:nvSpPr>
        <p:spPr bwMode="gray">
          <a:xfrm>
            <a:off x="7819543" y="0"/>
            <a:ext cx="437245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2"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n-ea"/>
                <a:cs typeface="+mn-cs"/>
                <a:sym typeface="+mn-lt"/>
              </a:defRPr>
            </a:lvl1pPr>
          </a:lstStyle>
          <a:p>
            <a:r>
              <a:rPr lang="en-US" dirty="0"/>
              <a:t>Click icon below to insert an image or remove this placeholder to use the whitespace in another way</a:t>
            </a:r>
          </a:p>
        </p:txBody>
      </p:sp>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15" name="Title 1"/>
          <p:cNvSpPr>
            <a:spLocks noGrp="1"/>
          </p:cNvSpPr>
          <p:nvPr>
            <p:ph type="title" hasCustomPrompt="1"/>
          </p:nvPr>
        </p:nvSpPr>
        <p:spPr bwMode="black">
          <a:xfrm>
            <a:off x="444617" y="1785600"/>
            <a:ext cx="6433872" cy="3286800"/>
          </a:xfrm>
          <a:prstGeom prst="rect">
            <a:avLst/>
          </a:prstGeom>
        </p:spPr>
        <p:txBody>
          <a:bodyPr vert="horz" anchor="ctr">
            <a:noAutofit/>
          </a:bodyPr>
          <a:lstStyle>
            <a:lvl1pPr>
              <a:defRPr sz="4399">
                <a:solidFill>
                  <a:schemeClr val="bg1"/>
                </a:solidFill>
                <a:latin typeface="+mj-lt"/>
                <a:ea typeface="+mj-ea"/>
                <a:cs typeface="+mj-cs"/>
                <a:sym typeface="+mj-lt"/>
              </a:defRPr>
            </a:lvl1pPr>
          </a:lstStyle>
          <a:p>
            <a:r>
              <a:rPr lang="en-US" dirty="0"/>
              <a:t>Click to add title</a:t>
            </a:r>
          </a:p>
        </p:txBody>
      </p:sp>
      <p:pic>
        <p:nvPicPr>
          <p:cNvPr id="13" name="Google Shape;311;p30">
            <a:extLst>
              <a:ext uri="{FF2B5EF4-FFF2-40B4-BE49-F238E27FC236}">
                <a16:creationId xmlns:a16="http://schemas.microsoft.com/office/drawing/2014/main" id="{73CB5203-4353-452D-95D3-5F34CB11C7D6}"/>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4" name="TextBox 13">
            <a:extLst>
              <a:ext uri="{FF2B5EF4-FFF2-40B4-BE49-F238E27FC236}">
                <a16:creationId xmlns:a16="http://schemas.microsoft.com/office/drawing/2014/main" id="{4F5222A8-45E0-4CE9-A619-6EA85FD3B034}"/>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6" name="Google Shape;52;p7">
            <a:extLst>
              <a:ext uri="{FF2B5EF4-FFF2-40B4-BE49-F238E27FC236}">
                <a16:creationId xmlns:a16="http://schemas.microsoft.com/office/drawing/2014/main" id="{4BAD4C1B-C896-46D9-9CD9-D02AB64B9601}"/>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2239329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D. Left arro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724611591"/>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4" imgW="324" imgH="324" progId="TCLayout.ActiveDocument.1">
                  <p:embed/>
                </p:oleObj>
              </mc:Choice>
              <mc:Fallback>
                <p:oleObj name="think-cell Slide" r:id="rId4" imgW="324" imgH="324"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2993C5E4-7759-4A52-97FB-8CA707C7E7B2}"/>
              </a:ext>
            </a:extLst>
          </p:cNvPr>
          <p:cNvSpPr/>
          <p:nvPr userDrawn="1">
            <p:custDataLst>
              <p:tags r:id="rId2"/>
            </p:custDataLst>
          </p:nvPr>
        </p:nvSpPr>
        <p:spPr>
          <a:xfrm>
            <a:off x="1"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399" b="0" i="0" baseline="0" dirty="0">
              <a:solidFill>
                <a:srgbClr val="FFFFFF"/>
              </a:solidFill>
              <a:latin typeface="+mn-lt"/>
              <a:ea typeface="+mn-ea"/>
              <a:cs typeface="+mn-cs"/>
              <a:sym typeface="Arial" panose="020B0604020202020204" pitchFamily="34" charset="0"/>
            </a:endParaRPr>
          </a:p>
        </p:txBody>
      </p:sp>
      <p:sp>
        <p:nvSpPr>
          <p:cNvPr id="10" name="Freeform 14"/>
          <p:cNvSpPr/>
          <p:nvPr userDrawn="1"/>
        </p:nvSpPr>
        <p:spPr bwMode="ltGray">
          <a:xfrm>
            <a:off x="1525"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5" name="Title 4">
            <a:extLst>
              <a:ext uri="{FF2B5EF4-FFF2-40B4-BE49-F238E27FC236}">
                <a16:creationId xmlns:a16="http://schemas.microsoft.com/office/drawing/2014/main" id="{30D808F1-7682-444D-9E39-FF26D32227BD}"/>
              </a:ext>
            </a:extLst>
          </p:cNvPr>
          <p:cNvSpPr>
            <a:spLocks noGrp="1"/>
          </p:cNvSpPr>
          <p:nvPr>
            <p:ph type="title" hasCustomPrompt="1"/>
          </p:nvPr>
        </p:nvSpPr>
        <p:spPr>
          <a:xfrm>
            <a:off x="444616" y="2764205"/>
            <a:ext cx="2664023" cy="1314311"/>
          </a:xfrm>
        </p:spPr>
        <p:txBody>
          <a:bodyPr vert="horz" anchor="ctr" anchorCtr="0">
            <a:noAutofit/>
          </a:bodyPr>
          <a:lstStyle>
            <a:lvl1pPr>
              <a:defRPr>
                <a:solidFill>
                  <a:schemeClr val="tx1"/>
                </a:solidFill>
                <a:latin typeface="+mj-lt"/>
                <a:ea typeface="+mj-ea"/>
                <a:cs typeface="+mj-cs"/>
                <a:sym typeface="+mj-lt"/>
              </a:defRPr>
            </a:lvl1pPr>
          </a:lstStyle>
          <a:p>
            <a:r>
              <a:rPr lang="en-US" dirty="0"/>
              <a:t>Click to add title</a:t>
            </a:r>
          </a:p>
        </p:txBody>
      </p:sp>
      <p:pic>
        <p:nvPicPr>
          <p:cNvPr id="13" name="Google Shape;53;p7">
            <a:extLst>
              <a:ext uri="{FF2B5EF4-FFF2-40B4-BE49-F238E27FC236}">
                <a16:creationId xmlns:a16="http://schemas.microsoft.com/office/drawing/2014/main" id="{39E5C11F-44F9-46A2-AED1-CFCA789FE2CB}"/>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4" name="TextBox 13">
            <a:extLst>
              <a:ext uri="{FF2B5EF4-FFF2-40B4-BE49-F238E27FC236}">
                <a16:creationId xmlns:a16="http://schemas.microsoft.com/office/drawing/2014/main" id="{9EE7F94A-84F9-4D33-AA9A-80BF2FC1448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6" name="Google Shape;52;p7">
            <a:extLst>
              <a:ext uri="{FF2B5EF4-FFF2-40B4-BE49-F238E27FC236}">
                <a16:creationId xmlns:a16="http://schemas.microsoft.com/office/drawing/2014/main" id="{AD15DBC6-1615-4715-8B0D-14FF4CD0426A}"/>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4211687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D. Green left arrow">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88A984D-4124-49EF-8392-D076D6089A70}"/>
              </a:ext>
            </a:extLst>
          </p:cNvPr>
          <p:cNvGraphicFramePr>
            <a:graphicFrameLocks noChangeAspect="1"/>
          </p:cNvGraphicFramePr>
          <p:nvPr userDrawn="1">
            <p:custDataLst>
              <p:tags r:id="rId1"/>
            </p:custDataLst>
            <p:extLst>
              <p:ext uri="{D42A27DB-BD31-4B8C-83A1-F6EECF244321}">
                <p14:modId xmlns:p14="http://schemas.microsoft.com/office/powerpoint/2010/main" val="11509064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988A984D-4124-49EF-8392-D076D6089A7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Freeform 14"/>
          <p:cNvSpPr/>
          <p:nvPr userDrawn="1"/>
        </p:nvSpPr>
        <p:spPr bwMode="ltGray">
          <a:xfrm>
            <a:off x="1525"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5" name="Title 4"/>
          <p:cNvSpPr>
            <a:spLocks noGrp="1"/>
          </p:cNvSpPr>
          <p:nvPr>
            <p:ph type="title" hasCustomPrompt="1"/>
          </p:nvPr>
        </p:nvSpPr>
        <p:spPr>
          <a:xfrm>
            <a:off x="444616" y="2764205"/>
            <a:ext cx="2664023" cy="1314311"/>
          </a:xfrm>
        </p:spPr>
        <p:txBody>
          <a:bodyPr vert="horz" anchor="ctr" anchorCtr="0">
            <a:noAutofit/>
          </a:bodyPr>
          <a:lstStyle>
            <a:lvl1pPr>
              <a:defRPr>
                <a:solidFill>
                  <a:srgbClr val="FFFFFF"/>
                </a:solidFill>
                <a:latin typeface="+mj-lt"/>
                <a:ea typeface="+mj-ea"/>
                <a:cs typeface="+mj-cs"/>
                <a:sym typeface="+mj-lt"/>
              </a:defRPr>
            </a:lvl1pPr>
          </a:lstStyle>
          <a:p>
            <a:r>
              <a:rPr lang="en-US" dirty="0"/>
              <a:t>Click to add title</a:t>
            </a:r>
          </a:p>
        </p:txBody>
      </p:sp>
      <p:sp>
        <p:nvSpPr>
          <p:cNvPr id="1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8" name="Google Shape;311;p30">
            <a:extLst>
              <a:ext uri="{FF2B5EF4-FFF2-40B4-BE49-F238E27FC236}">
                <a16:creationId xmlns:a16="http://schemas.microsoft.com/office/drawing/2014/main" id="{3B9A1121-BB4F-41EA-B1CB-291C36F54CA8}"/>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1" name="TextBox 10">
            <a:extLst>
              <a:ext uri="{FF2B5EF4-FFF2-40B4-BE49-F238E27FC236}">
                <a16:creationId xmlns:a16="http://schemas.microsoft.com/office/drawing/2014/main" id="{351E60DF-41A4-48C8-972A-4D8C99028A0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2" name="Google Shape;52;p7">
            <a:extLst>
              <a:ext uri="{FF2B5EF4-FFF2-40B4-BE49-F238E27FC236}">
                <a16:creationId xmlns:a16="http://schemas.microsoft.com/office/drawing/2014/main" id="{A430D88A-16C5-472B-8AF9-E2AF58CFA57C}"/>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8795698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D. Arrow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5CF2DB9C-8AFF-4217-A626-843838CAFD55}"/>
              </a:ext>
            </a:extLst>
          </p:cNvPr>
          <p:cNvGraphicFramePr>
            <a:graphicFrameLocks noChangeAspect="1"/>
          </p:cNvGraphicFramePr>
          <p:nvPr userDrawn="1">
            <p:custDataLst>
              <p:tags r:id="rId1"/>
            </p:custDataLst>
            <p:extLst>
              <p:ext uri="{D42A27DB-BD31-4B8C-83A1-F6EECF244321}">
                <p14:modId xmlns:p14="http://schemas.microsoft.com/office/powerpoint/2010/main" val="31834961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5CF2DB9C-8AFF-4217-A626-843838CAFD5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82F5534-94A2-4F3D-90D4-7D3BD2DE0EE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399" b="0" i="0" baseline="0" dirty="0">
              <a:solidFill>
                <a:srgbClr val="FFFFFF"/>
              </a:solidFill>
              <a:latin typeface="+mn-lt"/>
              <a:ea typeface="+mn-ea"/>
              <a:cs typeface="+mn-cs"/>
              <a:sym typeface="Arial" panose="020B0604020202020204" pitchFamily="34" charset="0"/>
            </a:endParaRPr>
          </a:p>
        </p:txBody>
      </p:sp>
      <p:sp>
        <p:nvSpPr>
          <p:cNvPr id="1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9" name="Pentagon 3"/>
          <p:cNvSpPr/>
          <p:nvPr userDrawn="1"/>
        </p:nvSpPr>
        <p:spPr bwMode="white">
          <a:xfrm>
            <a:off x="2" y="0"/>
            <a:ext cx="5426920" cy="6858000"/>
          </a:xfrm>
          <a:prstGeom prst="homePlate">
            <a:avLst>
              <a:gd name="adj" fmla="val 129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0" name="Title 1"/>
          <p:cNvSpPr>
            <a:spLocks noGrp="1"/>
          </p:cNvSpPr>
          <p:nvPr>
            <p:ph type="title" hasCustomPrompt="1"/>
          </p:nvPr>
        </p:nvSpPr>
        <p:spPr>
          <a:xfrm>
            <a:off x="444617" y="1785600"/>
            <a:ext cx="4247620" cy="3286800"/>
          </a:xfrm>
          <a:prstGeom prst="rect">
            <a:avLst/>
          </a:prstGeom>
        </p:spPr>
        <p:txBody>
          <a:bodyPr vert="horz" anchor="ctr">
            <a:noAutofit/>
          </a:bodyPr>
          <a:lstStyle>
            <a:lvl1pPr>
              <a:defRPr sz="4399" b="0">
                <a:solidFill>
                  <a:schemeClr val="tx1"/>
                </a:solidFill>
                <a:latin typeface="+mj-lt"/>
                <a:ea typeface="+mj-ea"/>
                <a:cs typeface="+mj-cs"/>
                <a:sym typeface="+mj-lt"/>
              </a:defRPr>
            </a:lvl1pPr>
          </a:lstStyle>
          <a:p>
            <a:r>
              <a:rPr lang="en-US" dirty="0"/>
              <a:t>Click to add title</a:t>
            </a:r>
          </a:p>
        </p:txBody>
      </p:sp>
      <p:pic>
        <p:nvPicPr>
          <p:cNvPr id="10" name="Google Shape;53;p7">
            <a:extLst>
              <a:ext uri="{FF2B5EF4-FFF2-40B4-BE49-F238E27FC236}">
                <a16:creationId xmlns:a16="http://schemas.microsoft.com/office/drawing/2014/main" id="{3967E90F-2C22-44E5-9CE8-217B98FE7A93}"/>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DAF8F1A9-175C-4054-8C5B-834FEF5C7160}"/>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3" name="Google Shape;52;p7">
            <a:extLst>
              <a:ext uri="{FF2B5EF4-FFF2-40B4-BE49-F238E27FC236}">
                <a16:creationId xmlns:a16="http://schemas.microsoft.com/office/drawing/2014/main" id="{A254BF91-18EB-4F13-93CF-C936B97BF9DC}"/>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9758008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User Tips for the New Pfizer PowerPoint Template (on PC Platforms)">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40722223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18" name="Text Placeholder 5"/>
          <p:cNvSpPr>
            <a:spLocks noGrp="1"/>
          </p:cNvSpPr>
          <p:nvPr>
            <p:ph type="body" sz="quarter" idx="13" hasCustomPrompt="1"/>
          </p:nvPr>
        </p:nvSpPr>
        <p:spPr>
          <a:xfrm>
            <a:off x="448173" y="5096725"/>
            <a:ext cx="11295781" cy="360094"/>
          </a:xfrm>
          <a:solidFill>
            <a:schemeClr val="bg1"/>
          </a:solidFill>
        </p:spPr>
        <p:txBody>
          <a:bodyPr anchor="ctr"/>
          <a:lstStyle>
            <a:lvl1pPr marL="0" indent="0">
              <a:buFontTx/>
              <a:buNone/>
              <a:defRPr sz="1600" b="1">
                <a:solidFill>
                  <a:schemeClr val="accent1"/>
                </a:solidFill>
              </a:defRPr>
            </a:lvl1pPr>
          </a:lstStyle>
          <a:p>
            <a:r>
              <a:rPr lang="en-US" sz="1600" b="1" dirty="0"/>
              <a:t>Updating Business Group Text</a:t>
            </a:r>
          </a:p>
        </p:txBody>
      </p:sp>
      <p:sp>
        <p:nvSpPr>
          <p:cNvPr id="20" name="Text Placeholder 15"/>
          <p:cNvSpPr>
            <a:spLocks noGrp="1"/>
          </p:cNvSpPr>
          <p:nvPr>
            <p:ph type="body" sz="quarter" idx="15" hasCustomPrompt="1"/>
          </p:nvPr>
        </p:nvSpPr>
        <p:spPr>
          <a:xfrm>
            <a:off x="448173" y="5456819"/>
            <a:ext cx="11295781" cy="540000"/>
          </a:xfrm>
        </p:spPr>
        <p:txBody>
          <a:bodyPr/>
          <a:lstStyle>
            <a:lvl1pPr marL="171450" indent="-171450">
              <a:spcBef>
                <a:spcPts val="600"/>
              </a:spcBef>
              <a:defRPr sz="1200"/>
            </a:lvl1pPr>
          </a:lstStyle>
          <a:p>
            <a:pPr marL="171450" indent="-171450">
              <a:spcBef>
                <a:spcPts val="600"/>
              </a:spcBef>
            </a:pPr>
            <a:r>
              <a:rPr lang="en-US" sz="1200" dirty="0"/>
              <a:t>To change your Business Group / Business Subgroup name at page bottoms, simply go to the Slide Master (View &gt; Slide Master), go to the top-level master, and edit the placeholder text. This will change all slides except for title slides and divider pages, which will correctly retain the “Breakthroughs that change patients’ lives” text. Remember that your Business Group should be bold, and your Business Subgroup should be plain text.</a:t>
            </a:r>
          </a:p>
        </p:txBody>
      </p:sp>
      <p:sp>
        <p:nvSpPr>
          <p:cNvPr id="6" name="Text Placeholder 5"/>
          <p:cNvSpPr>
            <a:spLocks noGrp="1"/>
          </p:cNvSpPr>
          <p:nvPr>
            <p:ph type="body" sz="quarter" idx="10" hasCustomPrompt="1"/>
          </p:nvPr>
        </p:nvSpPr>
        <p:spPr>
          <a:xfrm>
            <a:off x="448173" y="1335024"/>
            <a:ext cx="11295781" cy="360094"/>
          </a:xfrm>
          <a:solidFill>
            <a:schemeClr val="bg1"/>
          </a:solidFill>
        </p:spPr>
        <p:txBody>
          <a:bodyPr anchor="ctr"/>
          <a:lstStyle>
            <a:lvl1pPr marL="0" indent="0">
              <a:buFontTx/>
              <a:buNone/>
              <a:defRPr sz="1600" b="1">
                <a:solidFill>
                  <a:schemeClr val="accent1"/>
                </a:solidFill>
              </a:defRPr>
            </a:lvl1pPr>
          </a:lstStyle>
          <a:p>
            <a:r>
              <a:rPr lang="en-US" sz="1600" b="1" dirty="0"/>
              <a:t>Converting Old Decks to the New Template:</a:t>
            </a:r>
          </a:p>
        </p:txBody>
      </p:sp>
      <p:sp>
        <p:nvSpPr>
          <p:cNvPr id="16" name="Text Placeholder 15"/>
          <p:cNvSpPr>
            <a:spLocks noGrp="1"/>
          </p:cNvSpPr>
          <p:nvPr>
            <p:ph type="body" sz="quarter" idx="11" hasCustomPrompt="1"/>
          </p:nvPr>
        </p:nvSpPr>
        <p:spPr>
          <a:xfrm>
            <a:off x="448173" y="1695118"/>
            <a:ext cx="11295781" cy="2160000"/>
          </a:xfrm>
        </p:spPr>
        <p:txBody>
          <a:bodyPr/>
          <a:lstStyle>
            <a:lvl1pPr marL="171450" indent="-171450">
              <a:spcBef>
                <a:spcPts val="600"/>
              </a:spcBef>
              <a:defRPr sz="1200"/>
            </a:lvl1pPr>
          </a:lstStyle>
          <a:p>
            <a:pPr marL="171450" indent="-171450">
              <a:spcBef>
                <a:spcPts val="600"/>
              </a:spcBef>
            </a:pPr>
            <a:r>
              <a:rPr lang="en-US" sz="1200" dirty="0"/>
              <a:t>This template was developed using the prior “breakthroughs” template as a base – some slide elements will automatically update when pasted into the new template. However, some things may need to be manually changed. Especially watch for legacy boxes and lines, which will need to be recolored or deleted entirely (since our new style encourages cleaner slides, and minimal use of boxes). </a:t>
            </a:r>
            <a:r>
              <a:rPr lang="en-US" sz="1200" b="1" dirty="0"/>
              <a:t>NOTE: To easily apply correct new styles to individual slide objects, use the Copy/Paste Style command, to copy (CTRL+SHIFT+C) the appearance from a correctly styled object and paste (CTRL+SHIFT+V) onto an object that didn’t transfer correctly.</a:t>
            </a:r>
          </a:p>
          <a:p>
            <a:pPr marL="171450" indent="-171450">
              <a:spcBef>
                <a:spcPts val="600"/>
              </a:spcBef>
            </a:pPr>
            <a:r>
              <a:rPr lang="en-US" sz="1200" dirty="0"/>
              <a:t>The best process for updating an old deck is to open both the new template and the old deck in </a:t>
            </a:r>
            <a:r>
              <a:rPr lang="en-US" sz="1200" dirty="0">
                <a:hlinkClick r:id="rId7"/>
              </a:rPr>
              <a:t>Slide Sorter view</a:t>
            </a:r>
            <a:r>
              <a:rPr lang="en-US" sz="1200" dirty="0"/>
              <a:t>. Then select any (or all) of the old slides and copy/paste them into the front of the new template file, using the “</a:t>
            </a:r>
            <a:r>
              <a:rPr lang="en-US" sz="1200" dirty="0">
                <a:hlinkClick r:id="rId8"/>
              </a:rPr>
              <a:t>Use Destination Theme</a:t>
            </a:r>
            <a:r>
              <a:rPr lang="en-US" sz="1200" dirty="0"/>
              <a:t>” option. This ensures you will retain the template slides – with properly formatted elements placeholders – at the end of the new deck. </a:t>
            </a:r>
            <a:r>
              <a:rPr lang="en-US" sz="1200" b="1" dirty="0"/>
              <a:t>Remember to “File &gt; Save As” this new deck with a new filename, to avoid compromising your original template file or losing any of your work. </a:t>
            </a:r>
          </a:p>
          <a:p>
            <a:pPr marL="171450" indent="-171450">
              <a:spcBef>
                <a:spcPts val="600"/>
              </a:spcBef>
            </a:pPr>
            <a:r>
              <a:rPr lang="en-US" sz="1200" dirty="0"/>
              <a:t>Certain old masters from the old templates are no longer appropriate. After pasting old slides into the new template, if any of your pages retain the old Pfizer logo, you will need to </a:t>
            </a:r>
            <a:r>
              <a:rPr lang="en-US" sz="1200" dirty="0">
                <a:hlinkClick r:id="rId9"/>
              </a:rPr>
              <a:t>apply a correct new layout</a:t>
            </a:r>
            <a:r>
              <a:rPr lang="en-US" sz="1200" dirty="0"/>
              <a:t> (with the new Pfizer logo). If no layout seems appropriate, it’s best to use either the “Title Only” or “Title, Subtitle and Source” layout and style your content manually. </a:t>
            </a:r>
          </a:p>
        </p:txBody>
      </p:sp>
      <p:sp>
        <p:nvSpPr>
          <p:cNvPr id="17" name="Text Placeholder 5"/>
          <p:cNvSpPr>
            <a:spLocks noGrp="1"/>
          </p:cNvSpPr>
          <p:nvPr>
            <p:ph type="body" sz="quarter" idx="12" hasCustomPrompt="1"/>
          </p:nvPr>
        </p:nvSpPr>
        <p:spPr>
          <a:xfrm>
            <a:off x="448173" y="3953166"/>
            <a:ext cx="11295781" cy="360094"/>
          </a:xfrm>
          <a:solidFill>
            <a:schemeClr val="bg1"/>
          </a:solidFill>
        </p:spPr>
        <p:txBody>
          <a:bodyPr anchor="ctr"/>
          <a:lstStyle>
            <a:lvl1pPr marL="0" indent="0">
              <a:buFontTx/>
              <a:buNone/>
              <a:defRPr sz="1600" b="1">
                <a:solidFill>
                  <a:schemeClr val="accent1"/>
                </a:solidFill>
              </a:defRPr>
            </a:lvl1pPr>
          </a:lstStyle>
          <a:p>
            <a:r>
              <a:rPr lang="en-US" sz="1600" b="1" dirty="0"/>
              <a:t>Creating New Content</a:t>
            </a:r>
          </a:p>
        </p:txBody>
      </p:sp>
      <p:sp>
        <p:nvSpPr>
          <p:cNvPr id="19" name="Text Placeholder 15"/>
          <p:cNvSpPr>
            <a:spLocks noGrp="1"/>
          </p:cNvSpPr>
          <p:nvPr>
            <p:ph type="body" sz="quarter" idx="14" hasCustomPrompt="1"/>
          </p:nvPr>
        </p:nvSpPr>
        <p:spPr>
          <a:xfrm>
            <a:off x="448173" y="4313260"/>
            <a:ext cx="11295781" cy="684000"/>
          </a:xfrm>
        </p:spPr>
        <p:txBody>
          <a:bodyPr/>
          <a:lstStyle>
            <a:lvl1pPr marL="171450" indent="-171450">
              <a:spcBef>
                <a:spcPts val="600"/>
              </a:spcBef>
              <a:defRPr sz="1200"/>
            </a:lvl1pPr>
          </a:lstStyle>
          <a:p>
            <a:pPr marL="171450" indent="-171450">
              <a:spcBef>
                <a:spcPts val="600"/>
              </a:spcBef>
            </a:pPr>
            <a:r>
              <a:rPr lang="en-US" sz="1200" dirty="0"/>
              <a:t>If you are creating any new content, it is best to Copy a pre-styled template element (e.g., a bar chart from p10), Paste it where needed, then customize it with your actual data. This will allow you to work faster than inserting a new element from scratch and needing to adjust styling. If appropriate, you can copy/paste entire placeholder slides and use those to populate content (e.g., if creating a new timeline page, you could copy/paste the entire slide 14 to use as a starting point).</a:t>
            </a:r>
          </a:p>
        </p:txBody>
      </p:sp>
    </p:spTree>
    <p:extLst>
      <p:ext uri="{BB962C8B-B14F-4D97-AF65-F5344CB8AC3E}">
        <p14:creationId xmlns:p14="http://schemas.microsoft.com/office/powerpoint/2010/main" val="21468975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D. Green arrow one thir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6397625-D73B-4199-8F57-B579865FD164}"/>
              </a:ext>
            </a:extLst>
          </p:cNvPr>
          <p:cNvGraphicFramePr>
            <a:graphicFrameLocks noChangeAspect="1"/>
          </p:cNvGraphicFramePr>
          <p:nvPr userDrawn="1">
            <p:custDataLst>
              <p:tags r:id="rId1"/>
            </p:custDataLst>
            <p:extLst>
              <p:ext uri="{D42A27DB-BD31-4B8C-83A1-F6EECF244321}">
                <p14:modId xmlns:p14="http://schemas.microsoft.com/office/powerpoint/2010/main" val="19037455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D6397625-D73B-4199-8F57-B579865FD16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9" name="Pentagon 3"/>
          <p:cNvSpPr/>
          <p:nvPr userDrawn="1"/>
        </p:nvSpPr>
        <p:spPr bwMode="white">
          <a:xfrm>
            <a:off x="2" y="0"/>
            <a:ext cx="5426920"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0" name="Title 1"/>
          <p:cNvSpPr>
            <a:spLocks noGrp="1"/>
          </p:cNvSpPr>
          <p:nvPr>
            <p:ph type="title" hasCustomPrompt="1"/>
          </p:nvPr>
        </p:nvSpPr>
        <p:spPr>
          <a:xfrm>
            <a:off x="444617" y="1785600"/>
            <a:ext cx="4247620" cy="3286800"/>
          </a:xfrm>
          <a:prstGeom prst="rect">
            <a:avLst/>
          </a:prstGeom>
        </p:spPr>
        <p:txBody>
          <a:bodyPr vert="horz" anchor="ctr">
            <a:noAutofit/>
          </a:bodyPr>
          <a:lstStyle>
            <a:lvl1pPr>
              <a:defRPr sz="4399" b="0">
                <a:solidFill>
                  <a:srgbClr val="FFFFFF"/>
                </a:solidFill>
                <a:latin typeface="+mj-lt"/>
                <a:ea typeface="+mj-ea"/>
                <a:cs typeface="+mj-cs"/>
                <a:sym typeface="+mj-lt"/>
              </a:defRPr>
            </a:lvl1pPr>
          </a:lstStyle>
          <a:p>
            <a:r>
              <a:rPr lang="en-US" dirty="0"/>
              <a:t>Click to add title</a:t>
            </a:r>
          </a:p>
        </p:txBody>
      </p:sp>
      <p:sp>
        <p:nvSpPr>
          <p:cNvPr id="1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8" name="Google Shape;311;p30">
            <a:extLst>
              <a:ext uri="{FF2B5EF4-FFF2-40B4-BE49-F238E27FC236}">
                <a16:creationId xmlns:a16="http://schemas.microsoft.com/office/drawing/2014/main" id="{607FCB7A-C4B7-48A1-A968-D49F5207DFB6}"/>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3C7F6B74-72CB-45D9-8526-7395605C7F2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1" name="Google Shape;52;p7">
            <a:extLst>
              <a:ext uri="{FF2B5EF4-FFF2-40B4-BE49-F238E27FC236}">
                <a16:creationId xmlns:a16="http://schemas.microsoft.com/office/drawing/2014/main" id="{B95D330C-A0FD-4649-82EB-134965CC9D35}"/>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27581921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D. Arrow half">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48F7DE3F-5634-4901-8564-0EACFF759B16}"/>
              </a:ext>
            </a:extLst>
          </p:cNvPr>
          <p:cNvGraphicFramePr>
            <a:graphicFrameLocks noChangeAspect="1"/>
          </p:cNvGraphicFramePr>
          <p:nvPr userDrawn="1">
            <p:custDataLst>
              <p:tags r:id="rId1"/>
            </p:custDataLst>
            <p:extLst>
              <p:ext uri="{D42A27DB-BD31-4B8C-83A1-F6EECF244321}">
                <p14:modId xmlns:p14="http://schemas.microsoft.com/office/powerpoint/2010/main" val="6929876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48F7DE3F-5634-4901-8564-0EACFF759B1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1" y="0"/>
            <a:ext cx="6363546" cy="6858000"/>
          </a:xfrm>
          <a:prstGeom prst="homePlate">
            <a:avLst>
              <a:gd name="adj" fmla="val 129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8"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2" name="Title 1">
            <a:extLst>
              <a:ext uri="{FF2B5EF4-FFF2-40B4-BE49-F238E27FC236}">
                <a16:creationId xmlns:a16="http://schemas.microsoft.com/office/drawing/2014/main" id="{B7EB7DA6-6ACC-47C9-8259-A70DDE040620}"/>
              </a:ext>
            </a:extLst>
          </p:cNvPr>
          <p:cNvSpPr>
            <a:spLocks noGrp="1"/>
          </p:cNvSpPr>
          <p:nvPr>
            <p:ph type="title"/>
          </p:nvPr>
        </p:nvSpPr>
        <p:spPr>
          <a:xfrm>
            <a:off x="446914" y="484632"/>
            <a:ext cx="4749637" cy="850392"/>
          </a:xfrm>
        </p:spPr>
        <p:txBody>
          <a:bodyPr vert="horz"/>
          <a:lstStyle>
            <a:lvl1pPr>
              <a:defRPr>
                <a:latin typeface="+mj-lt"/>
                <a:ea typeface="+mj-ea"/>
                <a:cs typeface="+mj-cs"/>
              </a:defRPr>
            </a:lvl1pPr>
          </a:lstStyle>
          <a:p>
            <a:r>
              <a:rPr lang="en-US"/>
              <a:t>Click to edit Master title style</a:t>
            </a:r>
          </a:p>
        </p:txBody>
      </p:sp>
      <p:pic>
        <p:nvPicPr>
          <p:cNvPr id="11" name="Google Shape;53;p7">
            <a:extLst>
              <a:ext uri="{FF2B5EF4-FFF2-40B4-BE49-F238E27FC236}">
                <a16:creationId xmlns:a16="http://schemas.microsoft.com/office/drawing/2014/main" id="{9BE16683-2018-4675-A26C-46832AAF5D0C}"/>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BFBD46D9-D576-4327-88F1-2C821C2EF2EE}"/>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3" name="Google Shape;52;p7">
            <a:extLst>
              <a:ext uri="{FF2B5EF4-FFF2-40B4-BE49-F238E27FC236}">
                <a16:creationId xmlns:a16="http://schemas.microsoft.com/office/drawing/2014/main" id="{6C7F20B6-A082-44E4-A11E-4C8EDA01B522}"/>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7674246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D. Green arrow half">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910FB75-801F-42A2-B1E9-7BED6A11BB34}"/>
              </a:ext>
            </a:extLst>
          </p:cNvPr>
          <p:cNvGraphicFramePr>
            <a:graphicFrameLocks noChangeAspect="1"/>
          </p:cNvGraphicFramePr>
          <p:nvPr userDrawn="1">
            <p:custDataLst>
              <p:tags r:id="rId1"/>
            </p:custDataLst>
            <p:extLst>
              <p:ext uri="{D42A27DB-BD31-4B8C-83A1-F6EECF244321}">
                <p14:modId xmlns:p14="http://schemas.microsoft.com/office/powerpoint/2010/main" val="34999657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5910FB75-801F-42A2-B1E9-7BED6A11BB3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1" y="0"/>
            <a:ext cx="6363546"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2" name="Title 1">
            <a:extLst>
              <a:ext uri="{FF2B5EF4-FFF2-40B4-BE49-F238E27FC236}">
                <a16:creationId xmlns:a16="http://schemas.microsoft.com/office/drawing/2014/main" id="{FE6127B7-83E0-4283-B639-AE264B86A356}"/>
              </a:ext>
            </a:extLst>
          </p:cNvPr>
          <p:cNvSpPr>
            <a:spLocks noGrp="1"/>
          </p:cNvSpPr>
          <p:nvPr>
            <p:ph type="title"/>
          </p:nvPr>
        </p:nvSpPr>
        <p:spPr>
          <a:xfrm>
            <a:off x="446914" y="484632"/>
            <a:ext cx="4749637" cy="850392"/>
          </a:xfrm>
        </p:spPr>
        <p:txBody>
          <a:bodyPr vert="horz"/>
          <a:lstStyle>
            <a:lvl1pPr>
              <a:defRPr>
                <a:solidFill>
                  <a:schemeClr val="bg1"/>
                </a:solidFill>
                <a:latin typeface="+mj-lt"/>
                <a:ea typeface="+mj-ea"/>
                <a:cs typeface="+mj-cs"/>
              </a:defRPr>
            </a:lvl1pPr>
          </a:lstStyle>
          <a:p>
            <a:r>
              <a:rPr lang="en-US"/>
              <a:t>Click to edit Master title style</a:t>
            </a:r>
          </a:p>
        </p:txBody>
      </p:sp>
      <p:pic>
        <p:nvPicPr>
          <p:cNvPr id="11" name="Google Shape;311;p30">
            <a:extLst>
              <a:ext uri="{FF2B5EF4-FFF2-40B4-BE49-F238E27FC236}">
                <a16:creationId xmlns:a16="http://schemas.microsoft.com/office/drawing/2014/main" id="{FC469C30-4846-4F01-971A-24C1D35A025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2" name="TextBox 11">
            <a:extLst>
              <a:ext uri="{FF2B5EF4-FFF2-40B4-BE49-F238E27FC236}">
                <a16:creationId xmlns:a16="http://schemas.microsoft.com/office/drawing/2014/main" id="{63C6CFAA-A224-4DA9-BB1C-D9D950305429}"/>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3" name="Google Shape;52;p7">
            <a:extLst>
              <a:ext uri="{FF2B5EF4-FFF2-40B4-BE49-F238E27FC236}">
                <a16:creationId xmlns:a16="http://schemas.microsoft.com/office/drawing/2014/main" id="{5FABECD2-41D8-4234-AE8B-27454106829A}"/>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9059522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D. Arrow two third">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084A6B-72A3-4718-A8D6-A3379F271486}"/>
              </a:ext>
            </a:extLst>
          </p:cNvPr>
          <p:cNvGraphicFramePr>
            <a:graphicFrameLocks noChangeAspect="1"/>
          </p:cNvGraphicFramePr>
          <p:nvPr userDrawn="1">
            <p:custDataLst>
              <p:tags r:id="rId1"/>
            </p:custDataLst>
            <p:extLst>
              <p:ext uri="{D42A27DB-BD31-4B8C-83A1-F6EECF244321}">
                <p14:modId xmlns:p14="http://schemas.microsoft.com/office/powerpoint/2010/main" val="237757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AA084A6B-72A3-4718-A8D6-A3379F27148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1"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3" name="Title 2">
            <a:extLst>
              <a:ext uri="{FF2B5EF4-FFF2-40B4-BE49-F238E27FC236}">
                <a16:creationId xmlns:a16="http://schemas.microsoft.com/office/drawing/2014/main" id="{01ADD76A-7CDD-4567-931F-62F942CD64E8}"/>
              </a:ext>
            </a:extLst>
          </p:cNvPr>
          <p:cNvSpPr>
            <a:spLocks noGrp="1"/>
          </p:cNvSpPr>
          <p:nvPr>
            <p:ph type="title"/>
          </p:nvPr>
        </p:nvSpPr>
        <p:spPr>
          <a:xfrm>
            <a:off x="446914" y="484632"/>
            <a:ext cx="6254829" cy="850392"/>
          </a:xfrm>
        </p:spPr>
        <p:txBody>
          <a:bodyPr vert="horz"/>
          <a:lstStyle>
            <a:lvl1pPr>
              <a:defRPr>
                <a:latin typeface="+mj-lt"/>
                <a:ea typeface="+mj-ea"/>
                <a:cs typeface="+mj-cs"/>
              </a:defRPr>
            </a:lvl1pPr>
          </a:lstStyle>
          <a:p>
            <a:r>
              <a:rPr lang="en-US"/>
              <a:t>Click to edit Master title style</a:t>
            </a:r>
          </a:p>
        </p:txBody>
      </p:sp>
      <p:pic>
        <p:nvPicPr>
          <p:cNvPr id="10" name="Google Shape;53;p7">
            <a:extLst>
              <a:ext uri="{FF2B5EF4-FFF2-40B4-BE49-F238E27FC236}">
                <a16:creationId xmlns:a16="http://schemas.microsoft.com/office/drawing/2014/main" id="{90197095-D75A-4A79-96FC-4C6C3E9C2FDC}"/>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3" name="TextBox 12">
            <a:extLst>
              <a:ext uri="{FF2B5EF4-FFF2-40B4-BE49-F238E27FC236}">
                <a16:creationId xmlns:a16="http://schemas.microsoft.com/office/drawing/2014/main" id="{45194E6F-7122-4887-BAE1-8B2C6868E8CB}"/>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4" name="Google Shape;52;p7">
            <a:extLst>
              <a:ext uri="{FF2B5EF4-FFF2-40B4-BE49-F238E27FC236}">
                <a16:creationId xmlns:a16="http://schemas.microsoft.com/office/drawing/2014/main" id="{FCFCCD07-5BFF-4CE1-88D3-F821FB61FCC9}"/>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047830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D. Green arrow two third">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F71D6E47-2B31-42BE-9F67-902FD3B10DD0}"/>
              </a:ext>
            </a:extLst>
          </p:cNvPr>
          <p:cNvGraphicFramePr>
            <a:graphicFrameLocks noChangeAspect="1"/>
          </p:cNvGraphicFramePr>
          <p:nvPr userDrawn="1">
            <p:custDataLst>
              <p:tags r:id="rId1"/>
            </p:custDataLst>
            <p:extLst>
              <p:ext uri="{D42A27DB-BD31-4B8C-83A1-F6EECF244321}">
                <p14:modId xmlns:p14="http://schemas.microsoft.com/office/powerpoint/2010/main" val="25604574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4" name="Object 3" hidden="1">
                        <a:extLst>
                          <a:ext uri="{FF2B5EF4-FFF2-40B4-BE49-F238E27FC236}">
                            <a16:creationId xmlns:a16="http://schemas.microsoft.com/office/drawing/2014/main" id="{F71D6E47-2B31-42BE-9F67-902FD3B10DD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1"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3" name="Title 2">
            <a:extLst>
              <a:ext uri="{FF2B5EF4-FFF2-40B4-BE49-F238E27FC236}">
                <a16:creationId xmlns:a16="http://schemas.microsoft.com/office/drawing/2014/main" id="{5D6ED3B4-A2FB-4053-999E-B76C1D2EF323}"/>
              </a:ext>
            </a:extLst>
          </p:cNvPr>
          <p:cNvSpPr>
            <a:spLocks noGrp="1"/>
          </p:cNvSpPr>
          <p:nvPr>
            <p:ph type="title"/>
          </p:nvPr>
        </p:nvSpPr>
        <p:spPr>
          <a:xfrm>
            <a:off x="446914" y="484632"/>
            <a:ext cx="6254829" cy="850392"/>
          </a:xfrm>
        </p:spPr>
        <p:txBody>
          <a:bodyPr vert="horz"/>
          <a:lstStyle>
            <a:lvl1pPr>
              <a:defRPr>
                <a:solidFill>
                  <a:schemeClr val="bg1"/>
                </a:solidFill>
                <a:latin typeface="+mj-lt"/>
                <a:ea typeface="+mj-ea"/>
                <a:cs typeface="+mj-cs"/>
              </a:defRPr>
            </a:lvl1pPr>
          </a:lstStyle>
          <a:p>
            <a:r>
              <a:rPr lang="en-US" dirty="0"/>
              <a:t>Click to edit Master title style</a:t>
            </a:r>
          </a:p>
        </p:txBody>
      </p:sp>
      <p:pic>
        <p:nvPicPr>
          <p:cNvPr id="10" name="Google Shape;311;p30">
            <a:extLst>
              <a:ext uri="{FF2B5EF4-FFF2-40B4-BE49-F238E27FC236}">
                <a16:creationId xmlns:a16="http://schemas.microsoft.com/office/drawing/2014/main" id="{B06F06D4-E335-4011-B78C-7C82A9FA5EA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1" name="TextBox 10">
            <a:extLst>
              <a:ext uri="{FF2B5EF4-FFF2-40B4-BE49-F238E27FC236}">
                <a16:creationId xmlns:a16="http://schemas.microsoft.com/office/drawing/2014/main" id="{740D6E1B-707B-401C-A63F-ECB77BD584D1}"/>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3" name="Google Shape;52;p7">
            <a:extLst>
              <a:ext uri="{FF2B5EF4-FFF2-40B4-BE49-F238E27FC236}">
                <a16:creationId xmlns:a16="http://schemas.microsoft.com/office/drawing/2014/main" id="{F7EF991C-60C9-4F86-B4E2-5B9E0836DC9E}"/>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11432022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D. Big statement green">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F405D4E-C18A-4621-A7A4-36B83A59924E}"/>
              </a:ext>
            </a:extLst>
          </p:cNvPr>
          <p:cNvGraphicFramePr>
            <a:graphicFrameLocks noChangeAspect="1"/>
          </p:cNvGraphicFramePr>
          <p:nvPr userDrawn="1">
            <p:custDataLst>
              <p:tags r:id="rId1"/>
            </p:custDataLst>
            <p:extLst>
              <p:ext uri="{D42A27DB-BD31-4B8C-83A1-F6EECF244321}">
                <p14:modId xmlns:p14="http://schemas.microsoft.com/office/powerpoint/2010/main" val="1614575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BF405D4E-C18A-4621-A7A4-36B83A59924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1" name="Title 1"/>
          <p:cNvSpPr>
            <a:spLocks noGrp="1"/>
          </p:cNvSpPr>
          <p:nvPr>
            <p:ph type="title" hasCustomPrompt="1"/>
          </p:nvPr>
        </p:nvSpPr>
        <p:spPr>
          <a:xfrm>
            <a:off x="444616" y="3826333"/>
            <a:ext cx="11299593" cy="1606550"/>
          </a:xfrm>
        </p:spPr>
        <p:txBody>
          <a:bodyPr vert="horz"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bg1"/>
                </a:solidFill>
                <a:latin typeface="+mj-lt"/>
                <a:ea typeface="+mj-ea"/>
                <a:cs typeface="+mj-cs"/>
                <a:sym typeface="+mj-lt"/>
              </a:defRPr>
            </a:lvl1pPr>
          </a:lstStyle>
          <a:p>
            <a:r>
              <a:rPr lang="en-US" dirty="0"/>
              <a:t>Click to add big statement text</a:t>
            </a:r>
          </a:p>
        </p:txBody>
      </p:sp>
      <p:pic>
        <p:nvPicPr>
          <p:cNvPr id="7" name="Google Shape;311;p30">
            <a:extLst>
              <a:ext uri="{FF2B5EF4-FFF2-40B4-BE49-F238E27FC236}">
                <a16:creationId xmlns:a16="http://schemas.microsoft.com/office/drawing/2014/main" id="{9DE7A680-A029-4D57-AD78-B470D5502569}"/>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EF551333-6B7F-4ACE-8A9E-23DE99598093}"/>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0" name="Google Shape;52;p7">
            <a:extLst>
              <a:ext uri="{FF2B5EF4-FFF2-40B4-BE49-F238E27FC236}">
                <a16:creationId xmlns:a16="http://schemas.microsoft.com/office/drawing/2014/main" id="{5C283509-727B-405E-9DA7-C8F32281AC05}"/>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12549803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 Big statement icon">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0BB56F7-DDFF-473C-9E77-25FE87F27002}"/>
              </a:ext>
            </a:extLst>
          </p:cNvPr>
          <p:cNvGraphicFramePr>
            <a:graphicFrameLocks noChangeAspect="1"/>
          </p:cNvGraphicFramePr>
          <p:nvPr userDrawn="1">
            <p:custDataLst>
              <p:tags r:id="rId1"/>
            </p:custDataLst>
            <p:extLst>
              <p:ext uri="{D42A27DB-BD31-4B8C-83A1-F6EECF244321}">
                <p14:modId xmlns:p14="http://schemas.microsoft.com/office/powerpoint/2010/main" val="10763376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E0BB56F7-DDFF-473C-9E77-25FE87F2700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480A45E-9BC7-46D5-9519-9BCF0CC87700}"/>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398" b="0" i="0" baseline="0" dirty="0">
              <a:solidFill>
                <a:srgbClr val="FFFFFF"/>
              </a:solidFill>
              <a:latin typeface="+mn-lt"/>
              <a:ea typeface="+mn-ea"/>
              <a:cs typeface="+mn-cs"/>
              <a:sym typeface="Arial" panose="020B0604020202020204" pitchFamily="34" charset="0"/>
            </a:endParaRPr>
          </a:p>
        </p:txBody>
      </p:sp>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6" name="Rectangle 5"/>
          <p:cNvSpPr/>
          <p:nvPr userDrawn="1"/>
        </p:nvSpPr>
        <p:spPr bwMode="white">
          <a:xfrm>
            <a:off x="444616" y="625475"/>
            <a:ext cx="932688" cy="932688"/>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7" name="Title 1"/>
          <p:cNvSpPr>
            <a:spLocks noGrp="1"/>
          </p:cNvSpPr>
          <p:nvPr>
            <p:ph type="title" hasCustomPrompt="1"/>
          </p:nvPr>
        </p:nvSpPr>
        <p:spPr>
          <a:xfrm>
            <a:off x="444616" y="3826333"/>
            <a:ext cx="11299593" cy="1606550"/>
          </a:xfrm>
          <a:prstGeom prst="rect">
            <a:avLst/>
          </a:prstGeom>
        </p:spPr>
        <p:txBody>
          <a:bodyPr vert="horz" anchor="b">
            <a:noAutofit/>
          </a:bodyPr>
          <a:lstStyle>
            <a:lvl1pPr marL="0" algn="l" defTabSz="914126" rtl="0" eaLnBrk="1" fontAlgn="auto" latinLnBrk="0" hangingPunct="1">
              <a:lnSpc>
                <a:spcPts val="5998"/>
              </a:lnSpc>
              <a:spcBef>
                <a:spcPts val="0"/>
              </a:spcBef>
              <a:spcAft>
                <a:spcPts val="0"/>
              </a:spcAft>
              <a:defRPr lang="en-US" sz="5398" kern="1200" baseline="0" dirty="0">
                <a:solidFill>
                  <a:schemeClr val="accent1">
                    <a:lumMod val="100000"/>
                  </a:schemeClr>
                </a:solidFill>
                <a:latin typeface="+mj-lt"/>
                <a:ea typeface="+mj-ea"/>
                <a:cs typeface="+mj-cs"/>
                <a:sym typeface="+mj-lt"/>
              </a:defRPr>
            </a:lvl1pPr>
          </a:lstStyle>
          <a:p>
            <a:r>
              <a:rPr lang="en-US" dirty="0"/>
              <a:t>Click to add big statement text</a:t>
            </a:r>
          </a:p>
        </p:txBody>
      </p:sp>
    </p:spTree>
    <p:extLst>
      <p:ext uri="{BB962C8B-B14F-4D97-AF65-F5344CB8AC3E}">
        <p14:creationId xmlns:p14="http://schemas.microsoft.com/office/powerpoint/2010/main" val="39776091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D. Quote">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101135408"/>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3" name="Object 2"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59" name="Freeform 58"/>
          <p:cNvSpPr>
            <a:spLocks/>
          </p:cNvSpPr>
          <p:nvPr/>
        </p:nvSpPr>
        <p:spPr bwMode="white">
          <a:xfrm flipH="1">
            <a:off x="1" y="2"/>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chemeClr val="accent2"/>
          </a:solidFill>
          <a:ln>
            <a:noFill/>
          </a:ln>
          <a:effectLst/>
        </p:spPr>
        <p:txBody>
          <a:bodyPr vert="horz" wrap="square" lIns="91416" tIns="45708" rIns="91416" bIns="45708" numCol="1" anchor="t" anchorCtr="0" compatLnSpc="1">
            <a:prstTxWarp prst="textNoShape">
              <a:avLst/>
            </a:prstTxWarp>
            <a:noAutofit/>
          </a:bodyPr>
          <a:lstStyle/>
          <a:p>
            <a:endParaRPr lang="en-US" sz="1799" dirty="0">
              <a:latin typeface="+mn-lt"/>
              <a:ea typeface="+mn-ea"/>
              <a:cs typeface="+mn-cs"/>
              <a:sym typeface="+mn-lt"/>
            </a:endParaRPr>
          </a:p>
        </p:txBody>
      </p:sp>
      <p:pic>
        <p:nvPicPr>
          <p:cNvPr id="5" name="Google Shape;311;p30">
            <a:extLst>
              <a:ext uri="{FF2B5EF4-FFF2-40B4-BE49-F238E27FC236}">
                <a16:creationId xmlns:a16="http://schemas.microsoft.com/office/drawing/2014/main" id="{970157A5-7E83-4173-B754-6EF0086F410B}"/>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6" name="TextBox 5">
            <a:extLst>
              <a:ext uri="{FF2B5EF4-FFF2-40B4-BE49-F238E27FC236}">
                <a16:creationId xmlns:a16="http://schemas.microsoft.com/office/drawing/2014/main" id="{E0438C83-13AA-4456-8A68-F95B5E676EF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8" name="Google Shape;52;p7">
            <a:extLst>
              <a:ext uri="{FF2B5EF4-FFF2-40B4-BE49-F238E27FC236}">
                <a16:creationId xmlns:a16="http://schemas.microsoft.com/office/drawing/2014/main" id="{1BE2BE37-61E9-4B9A-914F-107058368F02}"/>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8244254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D. Special gray">
    <p:bg>
      <p:bgPr>
        <a:solidFill>
          <a:schemeClr val="tx1">
            <a:lumMod val="50000"/>
          </a:schemeClr>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6540D0CB-D06C-495F-BE49-CF468DFC79AE}"/>
              </a:ext>
            </a:extLst>
          </p:cNvPr>
          <p:cNvGraphicFramePr>
            <a:graphicFrameLocks noChangeAspect="1"/>
          </p:cNvGraphicFramePr>
          <p:nvPr userDrawn="1">
            <p:custDataLst>
              <p:tags r:id="rId1"/>
            </p:custDataLst>
            <p:extLst>
              <p:ext uri="{D42A27DB-BD31-4B8C-83A1-F6EECF244321}">
                <p14:modId xmlns:p14="http://schemas.microsoft.com/office/powerpoint/2010/main" val="442692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6" name="Object 5" hidden="1">
                        <a:extLst>
                          <a:ext uri="{FF2B5EF4-FFF2-40B4-BE49-F238E27FC236}">
                            <a16:creationId xmlns:a16="http://schemas.microsoft.com/office/drawing/2014/main" id="{6540D0CB-D06C-495F-BE49-CF468DFC79A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3" name="Title 2">
            <a:extLst>
              <a:ext uri="{FF2B5EF4-FFF2-40B4-BE49-F238E27FC236}">
                <a16:creationId xmlns:a16="http://schemas.microsoft.com/office/drawing/2014/main" id="{2F132054-C6C9-44DF-A953-A999DD217DDA}"/>
              </a:ext>
            </a:extLst>
          </p:cNvPr>
          <p:cNvSpPr>
            <a:spLocks noGrp="1"/>
          </p:cNvSpPr>
          <p:nvPr>
            <p:ph type="title"/>
          </p:nvPr>
        </p:nvSpPr>
        <p:spPr/>
        <p:txBody>
          <a:bodyPr vert="horz"/>
          <a:lstStyle>
            <a:lvl1pPr>
              <a:defRPr>
                <a:solidFill>
                  <a:schemeClr val="bg1"/>
                </a:solidFill>
                <a:latin typeface="+mj-lt"/>
                <a:ea typeface="+mj-ea"/>
                <a:cs typeface="+mj-cs"/>
              </a:defRPr>
            </a:lvl1pPr>
          </a:lstStyle>
          <a:p>
            <a:r>
              <a:rPr lang="en-US"/>
              <a:t>Click to edit Master title style</a:t>
            </a:r>
          </a:p>
        </p:txBody>
      </p:sp>
      <p:pic>
        <p:nvPicPr>
          <p:cNvPr id="8" name="Google Shape;311;p30">
            <a:extLst>
              <a:ext uri="{FF2B5EF4-FFF2-40B4-BE49-F238E27FC236}">
                <a16:creationId xmlns:a16="http://schemas.microsoft.com/office/drawing/2014/main" id="{38D16B5B-6A76-45A7-AC46-CAF4386CDE67}"/>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160AC6F1-99D7-47DA-B9C0-9CA5A321BDC5}"/>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0" name="Google Shape;52;p7">
            <a:extLst>
              <a:ext uri="{FF2B5EF4-FFF2-40B4-BE49-F238E27FC236}">
                <a16:creationId xmlns:a16="http://schemas.microsoft.com/office/drawing/2014/main" id="{187764E2-FC72-43D2-BB1B-AAF84479CAA9}"/>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167611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D. Table of contents">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1F0BC8CB-F9E3-444B-8044-755D1DFDD6B6}"/>
              </a:ext>
            </a:extLst>
          </p:cNvPr>
          <p:cNvGraphicFramePr>
            <a:graphicFrameLocks noChangeAspect="1"/>
          </p:cNvGraphicFramePr>
          <p:nvPr userDrawn="1">
            <p:custDataLst>
              <p:tags r:id="rId1"/>
            </p:custDataLst>
            <p:extLst>
              <p:ext uri="{D42A27DB-BD31-4B8C-83A1-F6EECF244321}">
                <p14:modId xmlns:p14="http://schemas.microsoft.com/office/powerpoint/2010/main" val="8724174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2" name="Object 1" hidden="1">
                        <a:extLst>
                          <a:ext uri="{FF2B5EF4-FFF2-40B4-BE49-F238E27FC236}">
                            <a16:creationId xmlns:a16="http://schemas.microsoft.com/office/drawing/2014/main" id="{1F0BC8CB-F9E3-444B-8044-755D1DFDD6B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4"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pic>
        <p:nvPicPr>
          <p:cNvPr id="8" name="Google Shape;53;p7">
            <a:extLst>
              <a:ext uri="{FF2B5EF4-FFF2-40B4-BE49-F238E27FC236}">
                <a16:creationId xmlns:a16="http://schemas.microsoft.com/office/drawing/2014/main" id="{313AAE00-8B81-4231-9A5D-760755607162}"/>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9" name="TextBox 8">
            <a:extLst>
              <a:ext uri="{FF2B5EF4-FFF2-40B4-BE49-F238E27FC236}">
                <a16:creationId xmlns:a16="http://schemas.microsoft.com/office/drawing/2014/main" id="{7E2AB442-6E37-413E-A748-519A20AA9A13}"/>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0E4EB7A3-0791-4BF2-833C-F5D21BA328A7}"/>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
        <p:nvSpPr>
          <p:cNvPr id="10" name="TextBox 9">
            <a:extLst>
              <a:ext uri="{FF2B5EF4-FFF2-40B4-BE49-F238E27FC236}">
                <a16:creationId xmlns:a16="http://schemas.microsoft.com/office/drawing/2014/main" id="{DFB2D3EC-2926-4CD5-96B8-B81D502FC958}"/>
              </a:ext>
            </a:extLst>
          </p:cNvPr>
          <p:cNvSpPr txBox="1"/>
          <p:nvPr userDrawn="1"/>
        </p:nvSpPr>
        <p:spPr>
          <a:xfrm>
            <a:off x="444616" y="2681361"/>
            <a:ext cx="3004784" cy="1495281"/>
          </a:xfrm>
          <a:prstGeom prst="rect">
            <a:avLst/>
          </a:prstGeom>
          <a:noFill/>
        </p:spPr>
        <p:txBody>
          <a:bodyPr wrap="square" lIns="0" tIns="0" rIns="0" bIns="0" rtlCol="0" anchor="ctr">
            <a:spAutoFit/>
          </a:bodyPr>
          <a:lstStyle/>
          <a:p>
            <a:pPr marL="0" indent="0">
              <a:lnSpc>
                <a:spcPct val="90000"/>
              </a:lnSpc>
              <a:spcAft>
                <a:spcPts val="0"/>
              </a:spcAft>
              <a:buFontTx/>
              <a:buNone/>
            </a:pPr>
            <a:r>
              <a:rPr lang="en-US" sz="5398" dirty="0">
                <a:solidFill>
                  <a:schemeClr val="accent1"/>
                </a:solidFill>
                <a:latin typeface="+mn-lt"/>
                <a:ea typeface="+mn-ea"/>
                <a:cs typeface="+mn-cs"/>
                <a:sym typeface="+mn-lt"/>
              </a:rPr>
              <a:t>Table of contents</a:t>
            </a:r>
          </a:p>
        </p:txBody>
      </p:sp>
    </p:spTree>
    <p:extLst>
      <p:ext uri="{BB962C8B-B14F-4D97-AF65-F5344CB8AC3E}">
        <p14:creationId xmlns:p14="http://schemas.microsoft.com/office/powerpoint/2010/main" val="2128101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7727427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sp>
        <p:nvSpPr>
          <p:cNvPr id="13" name="Rectangle 12">
            <a:extLst>
              <a:ext uri="{FF2B5EF4-FFF2-40B4-BE49-F238E27FC236}">
                <a16:creationId xmlns:a16="http://schemas.microsoft.com/office/drawing/2014/main" id="{54EAAAF5-648C-4B7C-AF1D-E7D1B098A40F}"/>
              </a:ext>
            </a:extLst>
          </p:cNvPr>
          <p:cNvSpPr/>
          <p:nvPr userDrawn="1"/>
        </p:nvSpPr>
        <p:spPr bwMode="gray">
          <a:xfrm>
            <a:off x="446915" y="2031383"/>
            <a:ext cx="1222726" cy="1222408"/>
          </a:xfrm>
          <a:prstGeom prst="rect">
            <a:avLst/>
          </a:prstGeom>
          <a:solidFill>
            <a:schemeClr val="accent1"/>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0 / 0 / 201</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#0000C9</a:t>
            </a:r>
          </a:p>
        </p:txBody>
      </p:sp>
      <p:sp>
        <p:nvSpPr>
          <p:cNvPr id="14" name="Text Box 10">
            <a:extLst>
              <a:ext uri="{FF2B5EF4-FFF2-40B4-BE49-F238E27FC236}">
                <a16:creationId xmlns:a16="http://schemas.microsoft.com/office/drawing/2014/main" id="{C97EFF7E-4AF7-4BFF-B3C7-6223953D99FC}"/>
              </a:ext>
            </a:extLst>
          </p:cNvPr>
          <p:cNvSpPr txBox="1">
            <a:spLocks noChangeArrowheads="1"/>
          </p:cNvSpPr>
          <p:nvPr userDrawn="1"/>
        </p:nvSpPr>
        <p:spPr bwMode="gray">
          <a:xfrm>
            <a:off x="446915" y="1801368"/>
            <a:ext cx="2445453" cy="166199"/>
          </a:xfrm>
          <a:prstGeom prst="rect">
            <a:avLst/>
          </a:prstGeom>
          <a:noFill/>
          <a:ln w="9525">
            <a:noFill/>
            <a:miter lim="800000"/>
            <a:headEnd/>
            <a:tailEnd/>
          </a:ln>
          <a:effectLst/>
        </p:spPr>
        <p:txBody>
          <a:bodyPr wrap="square" lIns="0" tIns="0" rIns="0" bIns="0" anchor="ctr">
            <a:noAutofit/>
          </a:bodyPr>
          <a:lstStyle/>
          <a:p>
            <a:pPr eaLnBrk="0" hangingPunct="0">
              <a:lnSpc>
                <a:spcPct val="90000"/>
              </a:lnSpc>
              <a:buSzPct val="90000"/>
              <a:buFont typeface="Wingdings" pitchFamily="2" charset="2"/>
              <a:buNone/>
            </a:pPr>
            <a:r>
              <a:rPr lang="en-US" sz="1200" b="1" dirty="0"/>
              <a:t>Primary Palette</a:t>
            </a:r>
          </a:p>
        </p:txBody>
      </p:sp>
      <p:sp>
        <p:nvSpPr>
          <p:cNvPr id="21" name="Rectangle 20">
            <a:extLst>
              <a:ext uri="{FF2B5EF4-FFF2-40B4-BE49-F238E27FC236}">
                <a16:creationId xmlns:a16="http://schemas.microsoft.com/office/drawing/2014/main" id="{751C0F04-55C8-46F9-94C2-9C68941333C8}"/>
              </a:ext>
            </a:extLst>
          </p:cNvPr>
          <p:cNvSpPr/>
          <p:nvPr userDrawn="1"/>
        </p:nvSpPr>
        <p:spPr bwMode="gray">
          <a:xfrm>
            <a:off x="1815793" y="2031383"/>
            <a:ext cx="1222726" cy="1222408"/>
          </a:xfrm>
          <a:prstGeom prst="rect">
            <a:avLst/>
          </a:prstGeom>
          <a:solidFill>
            <a:schemeClr val="accent2"/>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0 / 149 / 255</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#0095FF</a:t>
            </a:r>
          </a:p>
        </p:txBody>
      </p:sp>
      <p:sp>
        <p:nvSpPr>
          <p:cNvPr id="22" name="Rectangle 21">
            <a:extLst>
              <a:ext uri="{FF2B5EF4-FFF2-40B4-BE49-F238E27FC236}">
                <a16:creationId xmlns:a16="http://schemas.microsoft.com/office/drawing/2014/main" id="{A02B5405-48BD-40F2-A277-2F45E5789CBB}"/>
              </a:ext>
            </a:extLst>
          </p:cNvPr>
          <p:cNvSpPr/>
          <p:nvPr userDrawn="1"/>
        </p:nvSpPr>
        <p:spPr bwMode="gray">
          <a:xfrm>
            <a:off x="446915" y="3999713"/>
            <a:ext cx="1222726" cy="1222408"/>
          </a:xfrm>
          <a:prstGeom prst="rect">
            <a:avLst/>
          </a:prstGeom>
          <a:solidFill>
            <a:schemeClr val="accent3"/>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13 / 189 / 186</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a:t>
            </a:r>
            <a:br>
              <a:rPr lang="en-US" sz="1200" dirty="0">
                <a:solidFill>
                  <a:schemeClr val="bg1"/>
                </a:solidFill>
                <a:latin typeface="+mj-lt"/>
              </a:rPr>
            </a:br>
            <a:r>
              <a:rPr lang="en-US" sz="1200" dirty="0">
                <a:solidFill>
                  <a:schemeClr val="bg1"/>
                </a:solidFill>
                <a:latin typeface="+mj-lt"/>
              </a:rPr>
              <a:t>#0DBDBA</a:t>
            </a:r>
          </a:p>
        </p:txBody>
      </p:sp>
      <p:sp>
        <p:nvSpPr>
          <p:cNvPr id="23" name="Text Box 10">
            <a:extLst>
              <a:ext uri="{FF2B5EF4-FFF2-40B4-BE49-F238E27FC236}">
                <a16:creationId xmlns:a16="http://schemas.microsoft.com/office/drawing/2014/main" id="{A34AAF15-29BC-4108-AD4F-60FD87482CE1}"/>
              </a:ext>
            </a:extLst>
          </p:cNvPr>
          <p:cNvSpPr txBox="1">
            <a:spLocks noChangeArrowheads="1"/>
          </p:cNvSpPr>
          <p:nvPr userDrawn="1"/>
        </p:nvSpPr>
        <p:spPr bwMode="gray">
          <a:xfrm>
            <a:off x="446915" y="3760974"/>
            <a:ext cx="9052376" cy="166199"/>
          </a:xfrm>
          <a:prstGeom prst="rect">
            <a:avLst/>
          </a:prstGeom>
          <a:noFill/>
          <a:ln w="9525">
            <a:noFill/>
            <a:miter lim="800000"/>
            <a:headEnd/>
            <a:tailEnd/>
          </a:ln>
          <a:effectLst/>
        </p:spPr>
        <p:txBody>
          <a:bodyPr wrap="square" lIns="0" tIns="0" rIns="0" bIns="0" anchor="ctr">
            <a:noAutofit/>
          </a:bodyPr>
          <a:lstStyle/>
          <a:p>
            <a:pPr eaLnBrk="0" hangingPunct="0">
              <a:lnSpc>
                <a:spcPct val="90000"/>
              </a:lnSpc>
              <a:buSzPct val="90000"/>
              <a:buFont typeface="Wingdings" pitchFamily="2" charset="2"/>
              <a:buNone/>
            </a:pPr>
            <a:r>
              <a:rPr lang="en-US" sz="1200" b="1" spc="-20" dirty="0"/>
              <a:t>Secondary Palette: </a:t>
            </a:r>
            <a:r>
              <a:rPr lang="en-US" sz="1200" spc="-20" dirty="0"/>
              <a:t>Colors should be used sparingly &amp; only for small pops of color</a:t>
            </a:r>
          </a:p>
        </p:txBody>
      </p:sp>
      <p:sp>
        <p:nvSpPr>
          <p:cNvPr id="24" name="Rectangle 23">
            <a:extLst>
              <a:ext uri="{FF2B5EF4-FFF2-40B4-BE49-F238E27FC236}">
                <a16:creationId xmlns:a16="http://schemas.microsoft.com/office/drawing/2014/main" id="{C3733394-786F-4C78-B811-6738EB87D3CF}"/>
              </a:ext>
            </a:extLst>
          </p:cNvPr>
          <p:cNvSpPr/>
          <p:nvPr userDrawn="1"/>
        </p:nvSpPr>
        <p:spPr bwMode="gray">
          <a:xfrm>
            <a:off x="1815793" y="3999713"/>
            <a:ext cx="1222726" cy="1222408"/>
          </a:xfrm>
          <a:prstGeom prst="rect">
            <a:avLst/>
          </a:prstGeom>
          <a:solidFill>
            <a:schemeClr val="accent4"/>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103 / 187 / 110</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#67BB6E</a:t>
            </a:r>
          </a:p>
        </p:txBody>
      </p:sp>
      <p:sp>
        <p:nvSpPr>
          <p:cNvPr id="25" name="Rectangle 24">
            <a:extLst>
              <a:ext uri="{FF2B5EF4-FFF2-40B4-BE49-F238E27FC236}">
                <a16:creationId xmlns:a16="http://schemas.microsoft.com/office/drawing/2014/main" id="{080E32F2-9C19-462E-BB22-77F2E4C3B223}"/>
              </a:ext>
            </a:extLst>
          </p:cNvPr>
          <p:cNvSpPr/>
          <p:nvPr userDrawn="1"/>
        </p:nvSpPr>
        <p:spPr bwMode="gray">
          <a:xfrm>
            <a:off x="3184672" y="3999713"/>
            <a:ext cx="1222726" cy="1222408"/>
          </a:xfrm>
          <a:prstGeom prst="rect">
            <a:avLst/>
          </a:prstGeom>
          <a:solidFill>
            <a:schemeClr val="accent5"/>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157 / 115 / 247</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#9D73F7</a:t>
            </a:r>
          </a:p>
        </p:txBody>
      </p:sp>
      <p:sp>
        <p:nvSpPr>
          <p:cNvPr id="26" name="Rectangle 25">
            <a:extLst>
              <a:ext uri="{FF2B5EF4-FFF2-40B4-BE49-F238E27FC236}">
                <a16:creationId xmlns:a16="http://schemas.microsoft.com/office/drawing/2014/main" id="{9F456F81-D68C-49AB-9E7B-2EB6F044ABE0}"/>
              </a:ext>
            </a:extLst>
          </p:cNvPr>
          <p:cNvSpPr/>
          <p:nvPr userDrawn="1"/>
        </p:nvSpPr>
        <p:spPr bwMode="gray">
          <a:xfrm>
            <a:off x="4553550" y="3999713"/>
            <a:ext cx="1222726" cy="1222408"/>
          </a:xfrm>
          <a:prstGeom prst="rect">
            <a:avLst/>
          </a:prstGeom>
          <a:solidFill>
            <a:schemeClr val="accent6"/>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217 / 87 / 118</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#D95776</a:t>
            </a:r>
          </a:p>
        </p:txBody>
      </p:sp>
      <p:sp>
        <p:nvSpPr>
          <p:cNvPr id="27" name="Rectangle 26">
            <a:extLst>
              <a:ext uri="{FF2B5EF4-FFF2-40B4-BE49-F238E27FC236}">
                <a16:creationId xmlns:a16="http://schemas.microsoft.com/office/drawing/2014/main" id="{331E1949-48A1-4C7F-B907-A46983803EE7}"/>
              </a:ext>
            </a:extLst>
          </p:cNvPr>
          <p:cNvSpPr/>
          <p:nvPr userDrawn="1"/>
        </p:nvSpPr>
        <p:spPr bwMode="gray">
          <a:xfrm>
            <a:off x="5922429" y="3999713"/>
            <a:ext cx="1222726" cy="1222408"/>
          </a:xfrm>
          <a:prstGeom prst="rect">
            <a:avLst/>
          </a:prstGeom>
          <a:solidFill>
            <a:schemeClr val="tx2"/>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solidFill>
                  <a:schemeClr val="bg1"/>
                </a:solidFill>
                <a:latin typeface="+mj-lt"/>
              </a:rPr>
              <a:t>RGB: </a:t>
            </a:r>
            <a:br>
              <a:rPr lang="en-US" sz="1200" dirty="0">
                <a:solidFill>
                  <a:schemeClr val="bg1"/>
                </a:solidFill>
                <a:latin typeface="+mj-lt"/>
              </a:rPr>
            </a:br>
            <a:r>
              <a:rPr lang="en-US" sz="1200" dirty="0">
                <a:solidFill>
                  <a:schemeClr val="bg1"/>
                </a:solidFill>
                <a:latin typeface="+mj-lt"/>
              </a:rPr>
              <a:t>244 / 156 / 52</a:t>
            </a:r>
          </a:p>
          <a:p>
            <a:pPr algn="ctr" fontAlgn="base">
              <a:lnSpc>
                <a:spcPct val="90000"/>
              </a:lnSpc>
              <a:spcBef>
                <a:spcPts val="400"/>
              </a:spcBef>
              <a:spcAft>
                <a:spcPct val="0"/>
              </a:spcAft>
              <a:buClr>
                <a:schemeClr val="accent2"/>
              </a:buClr>
              <a:buSzPct val="90000"/>
            </a:pPr>
            <a:r>
              <a:rPr lang="en-US" sz="1200" dirty="0">
                <a:solidFill>
                  <a:schemeClr val="bg1"/>
                </a:solidFill>
                <a:latin typeface="+mj-lt"/>
              </a:rPr>
              <a:t>Hex: </a:t>
            </a:r>
            <a:br>
              <a:rPr lang="en-US" sz="1200" dirty="0">
                <a:solidFill>
                  <a:schemeClr val="bg1"/>
                </a:solidFill>
                <a:latin typeface="+mj-lt"/>
              </a:rPr>
            </a:br>
            <a:r>
              <a:rPr lang="en-US" sz="1200" dirty="0">
                <a:solidFill>
                  <a:schemeClr val="bg1"/>
                </a:solidFill>
                <a:latin typeface="+mj-lt"/>
              </a:rPr>
              <a:t>#F49C34</a:t>
            </a:r>
          </a:p>
        </p:txBody>
      </p:sp>
      <p:sp>
        <p:nvSpPr>
          <p:cNvPr id="28" name="Rectangle 27">
            <a:extLst>
              <a:ext uri="{FF2B5EF4-FFF2-40B4-BE49-F238E27FC236}">
                <a16:creationId xmlns:a16="http://schemas.microsoft.com/office/drawing/2014/main" id="{54176C3E-F4A3-4418-8D9A-82D979397DB6}"/>
              </a:ext>
            </a:extLst>
          </p:cNvPr>
          <p:cNvSpPr/>
          <p:nvPr userDrawn="1"/>
        </p:nvSpPr>
        <p:spPr bwMode="gray">
          <a:xfrm>
            <a:off x="7291307" y="3999713"/>
            <a:ext cx="1222726" cy="1222408"/>
          </a:xfrm>
          <a:prstGeom prst="rect">
            <a:avLst/>
          </a:prstGeom>
          <a:solidFill>
            <a:schemeClr val="bg2"/>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latin typeface="+mj-lt"/>
              </a:rPr>
              <a:t>RGB: </a:t>
            </a:r>
            <a:br>
              <a:rPr lang="en-US" sz="1200" dirty="0">
                <a:latin typeface="+mj-lt"/>
              </a:rPr>
            </a:br>
            <a:r>
              <a:rPr lang="en-US" sz="1200" dirty="0">
                <a:latin typeface="+mj-lt"/>
              </a:rPr>
              <a:t>248 / 223 / 90</a:t>
            </a:r>
          </a:p>
          <a:p>
            <a:pPr algn="ctr" fontAlgn="base">
              <a:lnSpc>
                <a:spcPct val="90000"/>
              </a:lnSpc>
              <a:spcBef>
                <a:spcPts val="400"/>
              </a:spcBef>
              <a:spcAft>
                <a:spcPct val="0"/>
              </a:spcAft>
              <a:buClr>
                <a:schemeClr val="accent2"/>
              </a:buClr>
              <a:buSzPct val="90000"/>
            </a:pPr>
            <a:r>
              <a:rPr lang="en-US" sz="1200" dirty="0">
                <a:latin typeface="+mj-lt"/>
              </a:rPr>
              <a:t>Hex: </a:t>
            </a:r>
            <a:br>
              <a:rPr lang="en-US" sz="1200" dirty="0">
                <a:latin typeface="+mj-lt"/>
              </a:rPr>
            </a:br>
            <a:r>
              <a:rPr lang="en-US" sz="1200" dirty="0">
                <a:latin typeface="+mj-lt"/>
              </a:rPr>
              <a:t>#F8DF5A</a:t>
            </a:r>
          </a:p>
        </p:txBody>
      </p:sp>
      <p:sp>
        <p:nvSpPr>
          <p:cNvPr id="29" name="Rectangle 28">
            <a:extLst>
              <a:ext uri="{FF2B5EF4-FFF2-40B4-BE49-F238E27FC236}">
                <a16:creationId xmlns:a16="http://schemas.microsoft.com/office/drawing/2014/main" id="{76085319-BAE6-48D6-88C2-082A22734EB7}"/>
              </a:ext>
            </a:extLst>
          </p:cNvPr>
          <p:cNvSpPr/>
          <p:nvPr userDrawn="1"/>
        </p:nvSpPr>
        <p:spPr bwMode="gray">
          <a:xfrm>
            <a:off x="8660182" y="3999713"/>
            <a:ext cx="1222726" cy="1222408"/>
          </a:xfrm>
          <a:prstGeom prst="rect">
            <a:avLst/>
          </a:prstGeom>
          <a:solidFill>
            <a:srgbClr val="F4DDBA"/>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Bef>
                <a:spcPts val="400"/>
              </a:spcBef>
              <a:spcAft>
                <a:spcPct val="0"/>
              </a:spcAft>
              <a:buClr>
                <a:schemeClr val="accent2"/>
              </a:buClr>
              <a:buSzPct val="90000"/>
            </a:pPr>
            <a:r>
              <a:rPr lang="en-US" sz="1200" dirty="0">
                <a:latin typeface="+mj-lt"/>
              </a:rPr>
              <a:t>RGB: </a:t>
            </a:r>
            <a:br>
              <a:rPr lang="en-US" sz="1200" dirty="0">
                <a:latin typeface="+mj-lt"/>
              </a:rPr>
            </a:br>
            <a:r>
              <a:rPr lang="en-US" sz="1200" dirty="0">
                <a:latin typeface="+mj-lt"/>
              </a:rPr>
              <a:t>244 / 221 / 186</a:t>
            </a:r>
          </a:p>
          <a:p>
            <a:pPr algn="ctr" fontAlgn="base">
              <a:lnSpc>
                <a:spcPct val="90000"/>
              </a:lnSpc>
              <a:spcBef>
                <a:spcPts val="400"/>
              </a:spcBef>
              <a:spcAft>
                <a:spcPct val="0"/>
              </a:spcAft>
              <a:buClr>
                <a:schemeClr val="accent2"/>
              </a:buClr>
              <a:buSzPct val="90000"/>
            </a:pPr>
            <a:r>
              <a:rPr lang="en-US" sz="1200" dirty="0">
                <a:latin typeface="+mj-lt"/>
              </a:rPr>
              <a:t>Hex: </a:t>
            </a:r>
            <a:br>
              <a:rPr lang="en-US" sz="1200" dirty="0">
                <a:latin typeface="+mj-lt"/>
              </a:rPr>
            </a:br>
            <a:r>
              <a:rPr lang="en-US" sz="1200" dirty="0">
                <a:latin typeface="+mj-lt"/>
              </a:rPr>
              <a:t>#F4DDBA</a:t>
            </a:r>
          </a:p>
        </p:txBody>
      </p:sp>
      <p:sp>
        <p:nvSpPr>
          <p:cNvPr id="30" name="TextBox 29">
            <a:extLst>
              <a:ext uri="{FF2B5EF4-FFF2-40B4-BE49-F238E27FC236}">
                <a16:creationId xmlns:a16="http://schemas.microsoft.com/office/drawing/2014/main" id="{37D04A70-0547-4E73-AE9A-FCB8C29489A6}"/>
              </a:ext>
            </a:extLst>
          </p:cNvPr>
          <p:cNvSpPr txBox="1"/>
          <p:nvPr userDrawn="1"/>
        </p:nvSpPr>
        <p:spPr bwMode="gray">
          <a:xfrm>
            <a:off x="3184671" y="2031383"/>
            <a:ext cx="3832610" cy="1225296"/>
          </a:xfrm>
          <a:prstGeom prst="rect">
            <a:avLst/>
          </a:prstGeom>
          <a:solidFill>
            <a:schemeClr val="bg1">
              <a:lumMod val="95000"/>
            </a:schemeClr>
          </a:solidFill>
        </p:spPr>
        <p:txBody>
          <a:bodyPr wrap="square" lIns="182880" rIns="182880" rtlCol="0" anchor="ctr" anchorCtr="0">
            <a:noAutofit/>
          </a:bodyPr>
          <a:lstStyle/>
          <a:p>
            <a:pPr>
              <a:lnSpc>
                <a:spcPct val="90000"/>
              </a:lnSpc>
              <a:spcBef>
                <a:spcPts val="1000"/>
              </a:spcBef>
              <a:buSzPct val="100000"/>
            </a:pPr>
            <a:r>
              <a:rPr lang="en-US" sz="1400" dirty="0"/>
              <a:t>When designing with color, always lead with ample whitespace and the primary palette blues. Backgrounds must be white, a primary blue, or a neutral cool gray. Never use the secondary palette for backgrounds.</a:t>
            </a:r>
          </a:p>
        </p:txBody>
      </p:sp>
      <p:grpSp>
        <p:nvGrpSpPr>
          <p:cNvPr id="31" name="Group 30">
            <a:extLst>
              <a:ext uri="{FF2B5EF4-FFF2-40B4-BE49-F238E27FC236}">
                <a16:creationId xmlns:a16="http://schemas.microsoft.com/office/drawing/2014/main" id="{38DE9592-C40B-448E-8B08-98566D0AB0A3}"/>
              </a:ext>
            </a:extLst>
          </p:cNvPr>
          <p:cNvGrpSpPr/>
          <p:nvPr userDrawn="1"/>
        </p:nvGrpSpPr>
        <p:grpSpPr>
          <a:xfrm>
            <a:off x="7624153" y="482224"/>
            <a:ext cx="1970432" cy="1463040"/>
            <a:chOff x="7910416" y="482224"/>
            <a:chExt cx="1969919" cy="1463040"/>
          </a:xfrm>
        </p:grpSpPr>
        <p:pic>
          <p:nvPicPr>
            <p:cNvPr id="32" name="Picture 31">
              <a:extLst>
                <a:ext uri="{FF2B5EF4-FFF2-40B4-BE49-F238E27FC236}">
                  <a16:creationId xmlns:a16="http://schemas.microsoft.com/office/drawing/2014/main" id="{E924535B-00AF-4F86-AE7E-78227EB07739}"/>
                </a:ext>
              </a:extLst>
            </p:cNvPr>
            <p:cNvPicPr>
              <a:picLocks noChangeAspect="1"/>
            </p:cNvPicPr>
            <p:nvPr/>
          </p:nvPicPr>
          <p:blipFill>
            <a:blip r:embed="rId7"/>
            <a:stretch>
              <a:fillRect/>
            </a:stretch>
          </p:blipFill>
          <p:spPr bwMode="gray">
            <a:xfrm>
              <a:off x="7910416" y="482224"/>
              <a:ext cx="1969919" cy="1463040"/>
            </a:xfrm>
            <a:prstGeom prst="rect">
              <a:avLst/>
            </a:prstGeom>
            <a:ln>
              <a:solidFill>
                <a:schemeClr val="bg1">
                  <a:lumMod val="75000"/>
                </a:schemeClr>
              </a:solidFill>
            </a:ln>
          </p:spPr>
        </p:pic>
        <p:sp>
          <p:nvSpPr>
            <p:cNvPr id="33" name="Rectangle 32">
              <a:extLst>
                <a:ext uri="{FF2B5EF4-FFF2-40B4-BE49-F238E27FC236}">
                  <a16:creationId xmlns:a16="http://schemas.microsoft.com/office/drawing/2014/main" id="{ED016DA7-AEC7-431B-B70B-37264EC36F02}"/>
                </a:ext>
              </a:extLst>
            </p:cNvPr>
            <p:cNvSpPr/>
            <p:nvPr/>
          </p:nvSpPr>
          <p:spPr bwMode="gray">
            <a:xfrm>
              <a:off x="8696562" y="792480"/>
              <a:ext cx="1183773" cy="233680"/>
            </a:xfrm>
            <a:prstGeom prst="rect">
              <a:avLst/>
            </a:prstGeom>
            <a:noFill/>
            <a:ln w="19050" cap="flat" cmpd="sng" algn="ctr">
              <a:solidFill>
                <a:srgbClr val="FF0000"/>
              </a:solid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Aft>
                  <a:spcPct val="0"/>
                </a:spcAft>
                <a:buClr>
                  <a:schemeClr val="accent2"/>
                </a:buClr>
                <a:buSzPct val="90000"/>
              </a:pPr>
              <a:endParaRPr lang="en-US" sz="1800" b="1" dirty="0">
                <a:solidFill>
                  <a:schemeClr val="accent1"/>
                </a:solidFill>
                <a:latin typeface="+mj-lt"/>
              </a:endParaRPr>
            </a:p>
          </p:txBody>
        </p:sp>
      </p:grpSp>
      <p:sp>
        <p:nvSpPr>
          <p:cNvPr id="34" name="Text Box 10">
            <a:extLst>
              <a:ext uri="{FF2B5EF4-FFF2-40B4-BE49-F238E27FC236}">
                <a16:creationId xmlns:a16="http://schemas.microsoft.com/office/drawing/2014/main" id="{F9197C1A-E300-4E99-966A-5A0EF920AEF5}"/>
              </a:ext>
            </a:extLst>
          </p:cNvPr>
          <p:cNvSpPr txBox="1">
            <a:spLocks noChangeArrowheads="1"/>
          </p:cNvSpPr>
          <p:nvPr userDrawn="1"/>
        </p:nvSpPr>
        <p:spPr bwMode="gray">
          <a:xfrm>
            <a:off x="9702281" y="706365"/>
            <a:ext cx="1972972" cy="400540"/>
          </a:xfrm>
          <a:prstGeom prst="rect">
            <a:avLst/>
          </a:prstGeom>
          <a:noFill/>
          <a:ln w="9525">
            <a:noFill/>
            <a:miter lim="800000"/>
            <a:headEnd/>
            <a:tailEnd/>
          </a:ln>
          <a:effectLst/>
        </p:spPr>
        <p:txBody>
          <a:bodyPr wrap="square" lIns="0" tIns="0" rIns="0" bIns="0" anchor="ctr">
            <a:noAutofit/>
          </a:bodyPr>
          <a:lstStyle/>
          <a:p>
            <a:pPr eaLnBrk="0" hangingPunct="0">
              <a:lnSpc>
                <a:spcPct val="90000"/>
              </a:lnSpc>
              <a:buSzPct val="90000"/>
              <a:buFont typeface="Wingdings" pitchFamily="2" charset="2"/>
              <a:buNone/>
            </a:pPr>
            <a:r>
              <a:rPr lang="en-US" sz="1050" dirty="0"/>
              <a:t>Primary &amp; Secondary Palette: These are default chart colors</a:t>
            </a:r>
          </a:p>
        </p:txBody>
      </p:sp>
      <p:sp>
        <p:nvSpPr>
          <p:cNvPr id="35" name="Right Brace 34">
            <a:extLst>
              <a:ext uri="{FF2B5EF4-FFF2-40B4-BE49-F238E27FC236}">
                <a16:creationId xmlns:a16="http://schemas.microsoft.com/office/drawing/2014/main" id="{F1A5AE15-FF8C-4A9F-8D89-D92CFED1C914}"/>
              </a:ext>
            </a:extLst>
          </p:cNvPr>
          <p:cNvSpPr/>
          <p:nvPr userDrawn="1"/>
        </p:nvSpPr>
        <p:spPr bwMode="gray">
          <a:xfrm rot="16200000">
            <a:off x="7135135" y="2564844"/>
            <a:ext cx="166197" cy="2591606"/>
          </a:xfrm>
          <a:prstGeom prst="rightBrace">
            <a:avLst>
              <a:gd name="adj1" fmla="val 45513"/>
              <a:gd name="adj2" fmla="val 88233"/>
            </a:avLst>
          </a:prstGeom>
          <a:noFill/>
          <a:ln w="19050" cap="rnd">
            <a:solidFill>
              <a:schemeClr val="bg1">
                <a:lumMod val="75000"/>
              </a:schemeClr>
            </a:solidFill>
            <a:prstDash val="solid"/>
            <a:round/>
            <a:headEnd/>
            <a:tailEnd/>
          </a:ln>
          <a:effectLst/>
        </p:spPr>
        <p:txBody>
          <a:bodyPr rtlCol="0" anchor="ctr"/>
          <a:lstStyle/>
          <a:p>
            <a:pPr algn="ctr"/>
            <a:endParaRPr lang="en-US" sz="1800" dirty="0"/>
          </a:p>
        </p:txBody>
      </p:sp>
      <p:grpSp>
        <p:nvGrpSpPr>
          <p:cNvPr id="36" name="Group 35">
            <a:extLst>
              <a:ext uri="{FF2B5EF4-FFF2-40B4-BE49-F238E27FC236}">
                <a16:creationId xmlns:a16="http://schemas.microsoft.com/office/drawing/2014/main" id="{2C3ED668-5C67-4661-9B12-6780B7CB22CD}"/>
              </a:ext>
            </a:extLst>
          </p:cNvPr>
          <p:cNvGrpSpPr/>
          <p:nvPr userDrawn="1"/>
        </p:nvGrpSpPr>
        <p:grpSpPr bwMode="gray">
          <a:xfrm>
            <a:off x="8043458" y="2015692"/>
            <a:ext cx="328400" cy="1680408"/>
            <a:chOff x="8329613" y="2015692"/>
            <a:chExt cx="328314" cy="1680408"/>
          </a:xfrm>
        </p:grpSpPr>
        <p:cxnSp>
          <p:nvCxnSpPr>
            <p:cNvPr id="37" name="Straight Connector 36">
              <a:extLst>
                <a:ext uri="{FF2B5EF4-FFF2-40B4-BE49-F238E27FC236}">
                  <a16:creationId xmlns:a16="http://schemas.microsoft.com/office/drawing/2014/main" id="{E9AB26AC-24DC-48FB-A33B-2D75874F7258}"/>
                </a:ext>
              </a:extLst>
            </p:cNvPr>
            <p:cNvCxnSpPr>
              <a:cxnSpLocks/>
            </p:cNvCxnSpPr>
            <p:nvPr/>
          </p:nvCxnSpPr>
          <p:spPr bwMode="gray">
            <a:xfrm>
              <a:off x="8329613" y="2015692"/>
              <a:ext cx="328314" cy="0"/>
            </a:xfrm>
            <a:prstGeom prst="line">
              <a:avLst/>
            </a:prstGeom>
            <a:noFill/>
            <a:ln w="19050" cap="rnd">
              <a:solidFill>
                <a:schemeClr val="bg1">
                  <a:lumMod val="75000"/>
                </a:schemeClr>
              </a:solidFill>
              <a:prstDash val="solid"/>
              <a:round/>
              <a:headEnd/>
              <a:tailEnd/>
            </a:ln>
            <a:effectLst/>
          </p:spPr>
        </p:cxnSp>
        <p:cxnSp>
          <p:nvCxnSpPr>
            <p:cNvPr id="38" name="Straight Connector 37">
              <a:extLst>
                <a:ext uri="{FF2B5EF4-FFF2-40B4-BE49-F238E27FC236}">
                  <a16:creationId xmlns:a16="http://schemas.microsoft.com/office/drawing/2014/main" id="{55910FC8-2907-4BDA-AFE2-7787C222D8A0}"/>
                </a:ext>
              </a:extLst>
            </p:cNvPr>
            <p:cNvCxnSpPr>
              <a:cxnSpLocks/>
            </p:cNvCxnSpPr>
            <p:nvPr/>
          </p:nvCxnSpPr>
          <p:spPr bwMode="gray">
            <a:xfrm>
              <a:off x="8493770" y="2015692"/>
              <a:ext cx="0" cy="1680408"/>
            </a:xfrm>
            <a:prstGeom prst="line">
              <a:avLst/>
            </a:prstGeom>
            <a:noFill/>
            <a:ln w="19050" cap="rnd">
              <a:solidFill>
                <a:schemeClr val="bg1">
                  <a:lumMod val="75000"/>
                </a:schemeClr>
              </a:solidFill>
              <a:prstDash val="solid"/>
              <a:round/>
              <a:headEnd/>
              <a:tailEnd/>
            </a:ln>
            <a:effectLst/>
          </p:spPr>
        </p:cxnSp>
      </p:grpSp>
      <p:sp>
        <p:nvSpPr>
          <p:cNvPr id="39" name="Text Box 10">
            <a:extLst>
              <a:ext uri="{FF2B5EF4-FFF2-40B4-BE49-F238E27FC236}">
                <a16:creationId xmlns:a16="http://schemas.microsoft.com/office/drawing/2014/main" id="{9EB7BAC0-4B4D-4C35-86EC-26F55F21F089}"/>
              </a:ext>
            </a:extLst>
          </p:cNvPr>
          <p:cNvSpPr txBox="1">
            <a:spLocks noChangeArrowheads="1"/>
          </p:cNvSpPr>
          <p:nvPr userDrawn="1"/>
        </p:nvSpPr>
        <p:spPr bwMode="gray">
          <a:xfrm>
            <a:off x="8285059" y="3295560"/>
            <a:ext cx="2093678" cy="400540"/>
          </a:xfrm>
          <a:prstGeom prst="rect">
            <a:avLst/>
          </a:prstGeom>
          <a:noFill/>
          <a:ln w="9525">
            <a:noFill/>
            <a:miter lim="800000"/>
            <a:headEnd/>
            <a:tailEnd/>
          </a:ln>
          <a:effectLst/>
        </p:spPr>
        <p:txBody>
          <a:bodyPr wrap="square" lIns="0" tIns="0" rIns="0" bIns="0" anchor="ctr">
            <a:noAutofit/>
          </a:bodyPr>
          <a:lstStyle/>
          <a:p>
            <a:pPr eaLnBrk="0" hangingPunct="0">
              <a:lnSpc>
                <a:spcPct val="90000"/>
              </a:lnSpc>
              <a:buSzPct val="90000"/>
              <a:buFont typeface="Wingdings" pitchFamily="2" charset="2"/>
              <a:buNone/>
            </a:pPr>
            <a:r>
              <a:rPr lang="en-US" sz="1050" dirty="0"/>
              <a:t>These 2 colors appear in Theme Colors, but should be used </a:t>
            </a:r>
            <a:r>
              <a:rPr lang="en-US" sz="1050" i="1" dirty="0"/>
              <a:t>after</a:t>
            </a:r>
            <a:r>
              <a:rPr lang="en-US" sz="1050" dirty="0"/>
              <a:t> the other 6 default color chips if more colors are needed on a slide</a:t>
            </a:r>
          </a:p>
        </p:txBody>
      </p:sp>
      <p:cxnSp>
        <p:nvCxnSpPr>
          <p:cNvPr id="40" name="Straight Arrow Connector 39">
            <a:extLst>
              <a:ext uri="{FF2B5EF4-FFF2-40B4-BE49-F238E27FC236}">
                <a16:creationId xmlns:a16="http://schemas.microsoft.com/office/drawing/2014/main" id="{983DAC21-3CF4-4FDC-98B7-7413FE25F30A}"/>
              </a:ext>
            </a:extLst>
          </p:cNvPr>
          <p:cNvCxnSpPr/>
          <p:nvPr userDrawn="1"/>
        </p:nvCxnSpPr>
        <p:spPr bwMode="gray">
          <a:xfrm>
            <a:off x="446916" y="5409398"/>
            <a:ext cx="9435993" cy="0"/>
          </a:xfrm>
          <a:prstGeom prst="straightConnector1">
            <a:avLst/>
          </a:prstGeom>
          <a:noFill/>
          <a:ln w="19050" cap="rnd">
            <a:solidFill>
              <a:schemeClr val="bg1">
                <a:lumMod val="75000"/>
              </a:schemeClr>
            </a:solidFill>
            <a:prstDash val="solid"/>
            <a:round/>
            <a:headEnd/>
            <a:tailEnd type="triangle" w="lg" len="lg"/>
          </a:ln>
          <a:effectLst/>
        </p:spPr>
      </p:cxnSp>
      <p:sp>
        <p:nvSpPr>
          <p:cNvPr id="41" name="Text Box 10">
            <a:extLst>
              <a:ext uri="{FF2B5EF4-FFF2-40B4-BE49-F238E27FC236}">
                <a16:creationId xmlns:a16="http://schemas.microsoft.com/office/drawing/2014/main" id="{E02CCE43-B6CC-430E-A87D-938BB35E6DC5}"/>
              </a:ext>
            </a:extLst>
          </p:cNvPr>
          <p:cNvSpPr txBox="1">
            <a:spLocks noChangeArrowheads="1"/>
          </p:cNvSpPr>
          <p:nvPr userDrawn="1"/>
        </p:nvSpPr>
        <p:spPr bwMode="gray">
          <a:xfrm>
            <a:off x="446915" y="5492846"/>
            <a:ext cx="9052376" cy="166199"/>
          </a:xfrm>
          <a:prstGeom prst="rect">
            <a:avLst/>
          </a:prstGeom>
          <a:noFill/>
          <a:ln w="9525">
            <a:noFill/>
            <a:miter lim="800000"/>
            <a:headEnd/>
            <a:tailEnd/>
          </a:ln>
          <a:effectLst/>
        </p:spPr>
        <p:txBody>
          <a:bodyPr wrap="square" lIns="0" tIns="0" rIns="0" bIns="0" anchor="ctr">
            <a:noAutofit/>
          </a:bodyPr>
          <a:lstStyle/>
          <a:p>
            <a:pPr eaLnBrk="0" hangingPunct="0">
              <a:lnSpc>
                <a:spcPct val="90000"/>
              </a:lnSpc>
              <a:buSzPct val="90000"/>
              <a:buFont typeface="Wingdings" pitchFamily="2" charset="2"/>
              <a:buNone/>
            </a:pPr>
            <a:r>
              <a:rPr lang="en-US" sz="1200" b="1" spc="-20" dirty="0"/>
              <a:t>Preferred Order of Secondary Palette</a:t>
            </a:r>
            <a:endParaRPr lang="en-US" sz="1200" spc="-20" dirty="0"/>
          </a:p>
        </p:txBody>
      </p:sp>
    </p:spTree>
    <p:extLst>
      <p:ext uri="{BB962C8B-B14F-4D97-AF65-F5344CB8AC3E}">
        <p14:creationId xmlns:p14="http://schemas.microsoft.com/office/powerpoint/2010/main" val="19347221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D. Blank green">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72C5F358-10D4-482F-9DFB-462FB1BA30FE}"/>
              </a:ext>
            </a:extLst>
          </p:cNvPr>
          <p:cNvGraphicFramePr>
            <a:graphicFrameLocks noChangeAspect="1"/>
          </p:cNvGraphicFramePr>
          <p:nvPr userDrawn="1">
            <p:custDataLst>
              <p:tags r:id="rId1"/>
            </p:custDataLst>
            <p:extLst>
              <p:ext uri="{D42A27DB-BD31-4B8C-83A1-F6EECF244321}">
                <p14:modId xmlns:p14="http://schemas.microsoft.com/office/powerpoint/2010/main" val="19904787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2" name="Object 1" hidden="1">
                        <a:extLst>
                          <a:ext uri="{FF2B5EF4-FFF2-40B4-BE49-F238E27FC236}">
                            <a16:creationId xmlns:a16="http://schemas.microsoft.com/office/drawing/2014/main" id="{72C5F358-10D4-482F-9DFB-462FB1BA30F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pic>
        <p:nvPicPr>
          <p:cNvPr id="4" name="Google Shape;311;p30">
            <a:extLst>
              <a:ext uri="{FF2B5EF4-FFF2-40B4-BE49-F238E27FC236}">
                <a16:creationId xmlns:a16="http://schemas.microsoft.com/office/drawing/2014/main" id="{52BE7331-B2B5-4C06-A094-82F57B48871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5" name="TextBox 4">
            <a:extLst>
              <a:ext uri="{FF2B5EF4-FFF2-40B4-BE49-F238E27FC236}">
                <a16:creationId xmlns:a16="http://schemas.microsoft.com/office/drawing/2014/main" id="{3EF5A360-C42D-4A79-B5D7-2C503162B4E4}"/>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6" name="Google Shape;52;p7">
            <a:extLst>
              <a:ext uri="{FF2B5EF4-FFF2-40B4-BE49-F238E27FC236}">
                <a16:creationId xmlns:a16="http://schemas.microsoft.com/office/drawing/2014/main" id="{A4BC3305-1F3A-44F8-BFD4-D99024BA158C}"/>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36839134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D. Blank">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5DE91ABE-7A54-413A-8E10-0610FDDD7345}"/>
              </a:ext>
            </a:extLst>
          </p:cNvPr>
          <p:cNvGraphicFramePr>
            <a:graphicFrameLocks noChangeAspect="1"/>
          </p:cNvGraphicFramePr>
          <p:nvPr userDrawn="1">
            <p:custDataLst>
              <p:tags r:id="rId1"/>
            </p:custDataLst>
            <p:extLst>
              <p:ext uri="{D42A27DB-BD31-4B8C-83A1-F6EECF244321}">
                <p14:modId xmlns:p14="http://schemas.microsoft.com/office/powerpoint/2010/main" val="11133282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2" name="Object 1" hidden="1">
                        <a:extLst>
                          <a:ext uri="{FF2B5EF4-FFF2-40B4-BE49-F238E27FC236}">
                            <a16:creationId xmlns:a16="http://schemas.microsoft.com/office/drawing/2014/main" id="{5DE91ABE-7A54-413A-8E10-0610FDDD734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Tree>
    <p:extLst>
      <p:ext uri="{BB962C8B-B14F-4D97-AF65-F5344CB8AC3E}">
        <p14:creationId xmlns:p14="http://schemas.microsoft.com/office/powerpoint/2010/main" val="2934414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D. Disclaimer">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7D8B4452-F7A7-4F5A-998C-785A6C156C81}"/>
              </a:ext>
            </a:extLst>
          </p:cNvPr>
          <p:cNvGraphicFramePr>
            <a:graphicFrameLocks noChangeAspect="1"/>
          </p:cNvGraphicFramePr>
          <p:nvPr userDrawn="1">
            <p:custDataLst>
              <p:tags r:id="rId1"/>
            </p:custDataLst>
            <p:extLst>
              <p:ext uri="{D42A27DB-BD31-4B8C-83A1-F6EECF244321}">
                <p14:modId xmlns:p14="http://schemas.microsoft.com/office/powerpoint/2010/main" val="29687839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2" name="Object 1" hidden="1">
                        <a:extLst>
                          <a:ext uri="{FF2B5EF4-FFF2-40B4-BE49-F238E27FC236}">
                            <a16:creationId xmlns:a16="http://schemas.microsoft.com/office/drawing/2014/main" id="{7D8B4452-F7A7-4F5A-998C-785A6C156C8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le 6"/>
          <p:cNvSpPr txBox="1">
            <a:spLocks/>
          </p:cNvSpPr>
          <p:nvPr/>
        </p:nvSpPr>
        <p:spPr>
          <a:xfrm>
            <a:off x="444619" y="2952303"/>
            <a:ext cx="3393955" cy="74789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400" dirty="0">
                <a:solidFill>
                  <a:schemeClr val="tx1"/>
                </a:solidFill>
                <a:latin typeface="+mn-lt"/>
                <a:ea typeface="+mn-ea"/>
                <a:cs typeface="+mn-cs"/>
                <a:sym typeface="+mn-lt"/>
              </a:rPr>
              <a:t>Disclaimer</a:t>
            </a:r>
          </a:p>
        </p:txBody>
      </p:sp>
      <p:cxnSp>
        <p:nvCxnSpPr>
          <p:cNvPr id="9" name="Straight Connector 8"/>
          <p:cNvCxnSpPr/>
          <p:nvPr/>
        </p:nvCxnSpPr>
        <p:spPr>
          <a:xfrm>
            <a:off x="4367898" y="1630187"/>
            <a:ext cx="0" cy="3392129"/>
          </a:xfrm>
          <a:prstGeom prst="line">
            <a:avLst/>
          </a:prstGeom>
          <a:ln w="9525">
            <a:solidFill>
              <a:schemeClr val="accent1"/>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10"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Rectangle 7">
            <a:extLst>
              <a:ext uri="{FF2B5EF4-FFF2-40B4-BE49-F238E27FC236}">
                <a16:creationId xmlns:a16="http://schemas.microsoft.com/office/drawing/2014/main" id="{6FCEE6F7-3946-45B7-AA0E-C3AA96FCBEC8}"/>
              </a:ext>
            </a:extLst>
          </p:cNvPr>
          <p:cNvSpPr/>
          <p:nvPr userDrawn="1"/>
        </p:nvSpPr>
        <p:spPr>
          <a:xfrm>
            <a:off x="5021826" y="1802757"/>
            <a:ext cx="6209072" cy="3046988"/>
          </a:xfrm>
          <a:prstGeom prst="rect">
            <a:avLst/>
          </a:prstGeom>
        </p:spPr>
        <p:txBody>
          <a:bodyPr wrap="square" lIns="0" tIns="0" rIns="0" bIns="0" anchor="ctr">
            <a:spAutoFit/>
          </a:bodyPr>
          <a:lstStyle/>
          <a:p>
            <a:pPr indent="0">
              <a:lnSpc>
                <a:spcPct val="100000"/>
              </a:lnSpc>
            </a:pPr>
            <a:r>
              <a:rPr lang="en-US" sz="900" b="0" dirty="0">
                <a:latin typeface="+mn-lt"/>
                <a:ea typeface="+mn-ea"/>
                <a:cs typeface="+mn-cs"/>
                <a:sym typeface="+mn-lt"/>
              </a:rPr>
              <a:t>The services and materials provided by Boston Consulting Group (BCG) are subject to BCG's Standard Terms (a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to update these materials after the date hereof, notwithstanding that such information may become outdated or inaccurate.</a:t>
            </a:r>
          </a:p>
          <a:p>
            <a:pPr indent="0">
              <a:lnSpc>
                <a:spcPct val="100000"/>
              </a:lnSpc>
            </a:pPr>
            <a:r>
              <a:rPr lang="en-US" sz="900" b="0" dirty="0">
                <a:latin typeface="+mn-lt"/>
                <a:ea typeface="+mn-ea"/>
                <a:cs typeface="+mn-cs"/>
                <a:sym typeface="+mn-lt"/>
              </a:rPr>
              <a:t> </a:t>
            </a:r>
          </a:p>
          <a:p>
            <a:pPr indent="0">
              <a:lnSpc>
                <a:spcPct val="100000"/>
              </a:lnSpc>
            </a:pPr>
            <a:r>
              <a:rPr lang="en-US" sz="900" b="0" dirty="0">
                <a:latin typeface="+mn-lt"/>
                <a:ea typeface="+mn-ea"/>
                <a:cs typeface="+mn-cs"/>
                <a:sym typeface="+mn-lt"/>
              </a:rPr>
              <a:t>The materials contained in this presentation are designed for the sole use by the board of directors or senior management of the Client and solely for the limited purposes described in the presentation. The materials shall not be copied or given to any person or entity other than the Client (“Third Party”) without the prior written consent of BCG. These materials serve only as the focus for discussion; they are incomplete without the accompanying oral commentary and may 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of this document shall be deemed agreement with and consideration for the foregoing.</a:t>
            </a:r>
          </a:p>
          <a:p>
            <a:pPr indent="0">
              <a:lnSpc>
                <a:spcPct val="100000"/>
              </a:lnSpc>
            </a:pPr>
            <a:endParaRPr lang="en-US" sz="900" b="0" dirty="0">
              <a:latin typeface="+mn-lt"/>
              <a:ea typeface="+mn-ea"/>
              <a:cs typeface="+mn-cs"/>
              <a:sym typeface="+mn-lt"/>
            </a:endParaRPr>
          </a:p>
          <a:p>
            <a:pPr marL="0" marR="0" indent="0" algn="l" defTabSz="914126" rtl="0" eaLnBrk="1" fontAlgn="auto" latinLnBrk="0" hangingPunct="1">
              <a:lnSpc>
                <a:spcPct val="100000"/>
              </a:lnSpc>
              <a:spcBef>
                <a:spcPts val="0"/>
              </a:spcBef>
              <a:spcAft>
                <a:spcPts val="0"/>
              </a:spcAft>
              <a:buClrTx/>
              <a:buSzTx/>
              <a:buFontTx/>
              <a:buNone/>
              <a:tabLst/>
              <a:defRPr/>
            </a:pPr>
            <a:r>
              <a:rPr lang="en-US" sz="900" b="0" dirty="0">
                <a:latin typeface="+mn-lt"/>
                <a:ea typeface="+mn-ea"/>
                <a:cs typeface="+mn-cs"/>
                <a:sym typeface="+mn-lt"/>
              </a:rPr>
              <a:t>BCG does not provide fairness opinions or valuations of market transactions, and these materials should not be relied on or construed as such. Further, the financial evaluations, projected market and financial information, and conclusions contained in these materials are based upon standard valuation methodologies, are not definitive forecasts, and are not guaranteed by BCG. BCG has used public and/or confidential data and assumptions provided to BCG by the Client. BCG has not independently verified the data and assumptions used in these analyses. Changes in the underlying data or operating assumptions will clearly impact the analyses and conclusions.</a:t>
            </a:r>
          </a:p>
        </p:txBody>
      </p:sp>
    </p:spTree>
    <p:extLst>
      <p:ext uri="{BB962C8B-B14F-4D97-AF65-F5344CB8AC3E}">
        <p14:creationId xmlns:p14="http://schemas.microsoft.com/office/powerpoint/2010/main" val="42741506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D. 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835532205"/>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21E33DBC-0A4B-4846-8706-16ED5A449FD1}"/>
              </a:ext>
            </a:extLst>
          </p:cNvPr>
          <p:cNvSpPr>
            <a:spLocks noGrp="1"/>
          </p:cNvSpPr>
          <p:nvPr>
            <p:ph type="ctrTitle" hasCustomPrompt="1"/>
          </p:nvPr>
        </p:nvSpPr>
        <p:spPr bwMode="ltGray">
          <a:xfrm>
            <a:off x="448173" y="923544"/>
            <a:ext cx="4234775" cy="1901952"/>
          </a:xfrm>
          <a:prstGeom prst="rect">
            <a:avLst/>
          </a:prstGeom>
        </p:spPr>
        <p:txBody>
          <a:bodyPr vert="horz" wrap="square" lIns="0" tIns="0" rIns="0" bIns="0" anchor="t" anchorCtr="0">
            <a:noAutofit/>
          </a:bodyPr>
          <a:lstStyle>
            <a:lvl1pPr marL="0" indent="0" algn="l">
              <a:lnSpc>
                <a:spcPct val="85000"/>
              </a:lnSpc>
              <a:spcBef>
                <a:spcPts val="0"/>
              </a:spcBef>
              <a:spcAft>
                <a:spcPts val="0"/>
              </a:spcAft>
              <a:defRPr sz="3400" b="0" i="0" u="none" kern="1200" spc="0" baseline="0">
                <a:solidFill>
                  <a:schemeClr val="tx1">
                    <a:lumMod val="100000"/>
                  </a:schemeClr>
                </a:solidFill>
                <a:latin typeface="+mj-lt"/>
                <a:ea typeface="+mj-ea"/>
                <a:cs typeface="+mj-cs"/>
                <a:sym typeface="+mj-lt"/>
              </a:defRPr>
            </a:lvl1pPr>
          </a:lstStyle>
          <a:p>
            <a:pPr lvl="0"/>
            <a:r>
              <a:rPr lang="en-US" dirty="0"/>
              <a:t>Thank you</a:t>
            </a:r>
          </a:p>
        </p:txBody>
      </p:sp>
      <p:pic>
        <p:nvPicPr>
          <p:cNvPr id="11" name="Picture 10">
            <a:extLst>
              <a:ext uri="{FF2B5EF4-FFF2-40B4-BE49-F238E27FC236}">
                <a16:creationId xmlns:a16="http://schemas.microsoft.com/office/drawing/2014/main" id="{5CFD8FE8-2AFF-4101-9D7A-2D9314C76CDF}"/>
              </a:ext>
            </a:extLst>
          </p:cNvPr>
          <p:cNvPicPr>
            <a:picLocks noChangeAspect="1"/>
          </p:cNvPicPr>
          <p:nvPr userDrawn="1"/>
        </p:nvPicPr>
        <p:blipFill rotWithShape="1">
          <a:blip r:embed="rId5" cstate="email">
            <a:extLst>
              <a:ext uri="{28A0092B-C50C-407E-A947-70E740481C1C}">
                <a14:useLocalDpi xmlns:a14="http://schemas.microsoft.com/office/drawing/2010/main"/>
              </a:ext>
            </a:extLst>
          </a:blip>
          <a:srcRect b="4849"/>
          <a:stretch/>
        </p:blipFill>
        <p:spPr bwMode="gray">
          <a:xfrm>
            <a:off x="4831870" y="-10346"/>
            <a:ext cx="7360131" cy="6735001"/>
          </a:xfrm>
          <a:prstGeom prst="rect">
            <a:avLst/>
          </a:prstGeom>
        </p:spPr>
      </p:pic>
      <p:sp>
        <p:nvSpPr>
          <p:cNvPr id="12" name="Google Shape;49;p7">
            <a:extLst>
              <a:ext uri="{FF2B5EF4-FFF2-40B4-BE49-F238E27FC236}">
                <a16:creationId xmlns:a16="http://schemas.microsoft.com/office/drawing/2014/main" id="{55E16BCD-8417-4D30-94CC-17FF2BDD7BE1}"/>
              </a:ext>
            </a:extLst>
          </p:cNvPr>
          <p:cNvSpPr/>
          <p:nvPr userDrawn="1"/>
        </p:nvSpPr>
        <p:spPr bwMode="gray">
          <a:xfrm>
            <a:off x="1" y="6216149"/>
            <a:ext cx="12192000" cy="641784"/>
          </a:xfrm>
          <a:prstGeom prst="rect">
            <a:avLst/>
          </a:prstGeom>
          <a:solidFill>
            <a:schemeClr val="lt1"/>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13" name="TextBox 12">
            <a:extLst>
              <a:ext uri="{FF2B5EF4-FFF2-40B4-BE49-F238E27FC236}">
                <a16:creationId xmlns:a16="http://schemas.microsoft.com/office/drawing/2014/main" id="{CA208B2B-A37F-443E-998F-F17ABA3FC784}"/>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14" name="Google Shape;52;p7">
            <a:extLst>
              <a:ext uri="{FF2B5EF4-FFF2-40B4-BE49-F238E27FC236}">
                <a16:creationId xmlns:a16="http://schemas.microsoft.com/office/drawing/2014/main" id="{3793D371-51E2-4337-9B8D-C8A283F03B6E}"/>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
        <p:nvSpPr>
          <p:cNvPr id="16" name="Text Placeholder 3">
            <a:extLst>
              <a:ext uri="{FF2B5EF4-FFF2-40B4-BE49-F238E27FC236}">
                <a16:creationId xmlns:a16="http://schemas.microsoft.com/office/drawing/2014/main" id="{6B035C7B-D30F-4321-A688-C816A19AB925}"/>
              </a:ext>
            </a:extLst>
          </p:cNvPr>
          <p:cNvSpPr txBox="1">
            <a:spLocks/>
          </p:cNvSpPr>
          <p:nvPr userDrawn="1"/>
        </p:nvSpPr>
        <p:spPr bwMode="gray">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latin typeface="+mn-lt"/>
                <a:ea typeface="+mn-ea"/>
                <a:cs typeface="+mn-cs"/>
              </a:rPr>
              <a:t>Breakthroughs that change patients’ lives</a:t>
            </a:r>
          </a:p>
        </p:txBody>
      </p:sp>
      <p:pic>
        <p:nvPicPr>
          <p:cNvPr id="17" name="Google Shape;53;p7">
            <a:extLst>
              <a:ext uri="{FF2B5EF4-FFF2-40B4-BE49-F238E27FC236}">
                <a16:creationId xmlns:a16="http://schemas.microsoft.com/office/drawing/2014/main" id="{5904CA81-E26F-4213-ABC4-D203A156BEAE}"/>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grpSp>
        <p:nvGrpSpPr>
          <p:cNvPr id="18" name="Group 17">
            <a:extLst>
              <a:ext uri="{FF2B5EF4-FFF2-40B4-BE49-F238E27FC236}">
                <a16:creationId xmlns:a16="http://schemas.microsoft.com/office/drawing/2014/main" id="{00B82782-08B3-4B74-A428-365FEF5110F6}"/>
              </a:ext>
            </a:extLst>
          </p:cNvPr>
          <p:cNvGrpSpPr/>
          <p:nvPr userDrawn="1"/>
        </p:nvGrpSpPr>
        <p:grpSpPr bwMode="gray">
          <a:xfrm>
            <a:off x="446915" y="591197"/>
            <a:ext cx="587784" cy="45600"/>
            <a:chOff x="616542" y="591197"/>
            <a:chExt cx="587631" cy="45600"/>
          </a:xfrm>
        </p:grpSpPr>
        <p:sp>
          <p:nvSpPr>
            <p:cNvPr id="19" name="Google Shape;17;p2">
              <a:extLst>
                <a:ext uri="{FF2B5EF4-FFF2-40B4-BE49-F238E27FC236}">
                  <a16:creationId xmlns:a16="http://schemas.microsoft.com/office/drawing/2014/main" id="{ABC5985B-8B45-47D1-986A-104BE0176213}"/>
                </a:ext>
              </a:extLst>
            </p:cNvPr>
            <p:cNvSpPr/>
            <p:nvPr userDrawn="1"/>
          </p:nvSpPr>
          <p:spPr bwMode="gray">
            <a:xfrm>
              <a:off x="616542" y="591197"/>
              <a:ext cx="293923" cy="45600"/>
            </a:xfrm>
            <a:prstGeom prst="rect">
              <a:avLst/>
            </a:prstGeom>
            <a:solidFill>
              <a:srgbClr val="0000C9"/>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20" name="Google Shape;18;p2">
              <a:extLst>
                <a:ext uri="{FF2B5EF4-FFF2-40B4-BE49-F238E27FC236}">
                  <a16:creationId xmlns:a16="http://schemas.microsoft.com/office/drawing/2014/main" id="{31824510-0EFC-4AA5-9EC6-BCE21EF4F7FC}"/>
                </a:ext>
              </a:extLst>
            </p:cNvPr>
            <p:cNvSpPr/>
            <p:nvPr userDrawn="1"/>
          </p:nvSpPr>
          <p:spPr bwMode="gray">
            <a:xfrm>
              <a:off x="910250" y="591197"/>
              <a:ext cx="293923" cy="45600"/>
            </a:xfrm>
            <a:prstGeom prst="rect">
              <a:avLst/>
            </a:prstGeom>
            <a:solidFill>
              <a:srgbClr val="0095FF"/>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grpSp>
    </p:spTree>
    <p:extLst>
      <p:ext uri="{BB962C8B-B14F-4D97-AF65-F5344CB8AC3E}">
        <p14:creationId xmlns:p14="http://schemas.microsoft.com/office/powerpoint/2010/main" val="35020085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D. Layout guid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557AFB5-A864-4874-88F3-6677552B387D}"/>
              </a:ext>
            </a:extLst>
          </p:cNvPr>
          <p:cNvGraphicFramePr>
            <a:graphicFrameLocks noChangeAspect="1"/>
          </p:cNvGraphicFramePr>
          <p:nvPr userDrawn="1">
            <p:custDataLst>
              <p:tags r:id="rId1"/>
            </p:custDataLst>
            <p:extLst>
              <p:ext uri="{D42A27DB-BD31-4B8C-83A1-F6EECF244321}">
                <p14:modId xmlns:p14="http://schemas.microsoft.com/office/powerpoint/2010/main" val="15703716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21" imgH="423" progId="TCLayout.ActiveDocument.1">
                  <p:embed/>
                </p:oleObj>
              </mc:Choice>
              <mc:Fallback>
                <p:oleObj name="think-cell Slide" r:id="rId3" imgW="421" imgH="423" progId="TCLayout.ActiveDocument.1">
                  <p:embed/>
                  <p:pic>
                    <p:nvPicPr>
                      <p:cNvPr id="3" name="Object 2" hidden="1">
                        <a:extLst>
                          <a:ext uri="{FF2B5EF4-FFF2-40B4-BE49-F238E27FC236}">
                            <a16:creationId xmlns:a16="http://schemas.microsoft.com/office/drawing/2014/main" id="{B557AFB5-A864-4874-88F3-6677552B387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6"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grpSp>
        <p:nvGrpSpPr>
          <p:cNvPr id="50" name="Group 49">
            <a:extLst>
              <a:ext uri="{FF2B5EF4-FFF2-40B4-BE49-F238E27FC236}">
                <a16:creationId xmlns:a16="http://schemas.microsoft.com/office/drawing/2014/main" id="{84A8C36B-3D72-4F7D-BB24-15AB7EB70F05}"/>
              </a:ext>
            </a:extLst>
          </p:cNvPr>
          <p:cNvGrpSpPr/>
          <p:nvPr userDrawn="1"/>
        </p:nvGrpSpPr>
        <p:grpSpPr>
          <a:xfrm>
            <a:off x="-599" y="0"/>
            <a:ext cx="12193200" cy="6858000"/>
            <a:chOff x="-600" y="0"/>
            <a:chExt cx="12190025" cy="6858000"/>
          </a:xfrm>
        </p:grpSpPr>
        <p:grpSp>
          <p:nvGrpSpPr>
            <p:cNvPr id="51" name="Group 50">
              <a:extLst>
                <a:ext uri="{FF2B5EF4-FFF2-40B4-BE49-F238E27FC236}">
                  <a16:creationId xmlns:a16="http://schemas.microsoft.com/office/drawing/2014/main" id="{966249FE-FEDF-4BBE-8A03-8030547470CD}"/>
                </a:ext>
              </a:extLst>
            </p:cNvPr>
            <p:cNvGrpSpPr/>
            <p:nvPr userDrawn="1"/>
          </p:nvGrpSpPr>
          <p:grpSpPr>
            <a:xfrm>
              <a:off x="0" y="0"/>
              <a:ext cx="12188825" cy="6858000"/>
              <a:chOff x="0" y="0"/>
              <a:chExt cx="12188825" cy="6858000"/>
            </a:xfrm>
          </p:grpSpPr>
          <p:sp>
            <p:nvSpPr>
              <p:cNvPr id="96" name="Whitespace measure">
                <a:extLst>
                  <a:ext uri="{FF2B5EF4-FFF2-40B4-BE49-F238E27FC236}">
                    <a16:creationId xmlns:a16="http://schemas.microsoft.com/office/drawing/2014/main" id="{E686294A-76B1-409E-AD5E-6BC327AE907A}"/>
                  </a:ext>
                </a:extLst>
              </p:cNvPr>
              <p:cNvSpPr>
                <a:spLocks noChangeArrowheads="1"/>
              </p:cNvSpPr>
              <p:nvPr userDrawn="1"/>
            </p:nvSpPr>
            <p:spPr bwMode="auto">
              <a:xfrm>
                <a:off x="446798" y="0"/>
                <a:ext cx="11292840" cy="484188"/>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97" name="Whitespace measure">
                <a:extLst>
                  <a:ext uri="{FF2B5EF4-FFF2-40B4-BE49-F238E27FC236}">
                    <a16:creationId xmlns:a16="http://schemas.microsoft.com/office/drawing/2014/main" id="{1811BD11-4FDD-410C-97F5-41CF84D77D66}"/>
                  </a:ext>
                </a:extLst>
              </p:cNvPr>
              <p:cNvSpPr>
                <a:spLocks noChangeArrowheads="1"/>
              </p:cNvSpPr>
              <p:nvPr userDrawn="1"/>
            </p:nvSpPr>
            <p:spPr bwMode="auto">
              <a:xfrm>
                <a:off x="0" y="0"/>
                <a:ext cx="446400" cy="6858000"/>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98" name="Whitespace measure">
                <a:extLst>
                  <a:ext uri="{FF2B5EF4-FFF2-40B4-BE49-F238E27FC236}">
                    <a16:creationId xmlns:a16="http://schemas.microsoft.com/office/drawing/2014/main" id="{2423240D-903C-4DE2-828A-2AB771EEF597}"/>
                  </a:ext>
                </a:extLst>
              </p:cNvPr>
              <p:cNvSpPr>
                <a:spLocks noChangeArrowheads="1"/>
              </p:cNvSpPr>
              <p:nvPr userDrawn="1"/>
            </p:nvSpPr>
            <p:spPr bwMode="auto">
              <a:xfrm>
                <a:off x="11742425" y="0"/>
                <a:ext cx="446400" cy="6858000"/>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99" name="Whitespace measure">
                <a:extLst>
                  <a:ext uri="{FF2B5EF4-FFF2-40B4-BE49-F238E27FC236}">
                    <a16:creationId xmlns:a16="http://schemas.microsoft.com/office/drawing/2014/main" id="{D738B92F-1C38-4BF1-8609-858B946B4DCF}"/>
                  </a:ext>
                </a:extLst>
              </p:cNvPr>
              <p:cNvSpPr>
                <a:spLocks noChangeArrowheads="1"/>
              </p:cNvSpPr>
              <p:nvPr userDrawn="1"/>
            </p:nvSpPr>
            <p:spPr bwMode="auto">
              <a:xfrm>
                <a:off x="446798" y="6160416"/>
                <a:ext cx="11292840" cy="697584"/>
              </a:xfrm>
              <a:prstGeom prst="rect">
                <a:avLst/>
              </a:prstGeom>
              <a:solidFill>
                <a:schemeClr val="accent6">
                  <a:alpha val="15000"/>
                </a:schemeClr>
              </a:solidFill>
              <a:ln>
                <a:noFill/>
              </a:ln>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52" name="Slide edges">
              <a:extLst>
                <a:ext uri="{FF2B5EF4-FFF2-40B4-BE49-F238E27FC236}">
                  <a16:creationId xmlns:a16="http://schemas.microsoft.com/office/drawing/2014/main" id="{04A67AF0-92B0-4C19-ACD7-5BAD3AD64488}"/>
                </a:ext>
              </a:extLst>
            </p:cNvPr>
            <p:cNvSpPr>
              <a:spLocks/>
            </p:cNvSpPr>
            <p:nvPr/>
          </p:nvSpPr>
          <p:spPr bwMode="auto">
            <a:xfrm>
              <a:off x="-600" y="0"/>
              <a:ext cx="12190025"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126"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srgbClr val="575757"/>
                </a:solidFill>
                <a:effectLst/>
                <a:uLnTx/>
                <a:uFillTx/>
                <a:latin typeface="+mn-lt"/>
                <a:ea typeface="+mn-ea"/>
                <a:cs typeface="+mn-cs"/>
                <a:sym typeface="+mn-lt"/>
              </a:endParaRPr>
            </a:p>
          </p:txBody>
        </p:sp>
        <p:grpSp>
          <p:nvGrpSpPr>
            <p:cNvPr id="53" name="Baselines / anchors">
              <a:extLst>
                <a:ext uri="{FF2B5EF4-FFF2-40B4-BE49-F238E27FC236}">
                  <a16:creationId xmlns:a16="http://schemas.microsoft.com/office/drawing/2014/main" id="{02D950BD-0262-491F-84D3-EB2B00EAB76D}"/>
                </a:ext>
              </a:extLst>
            </p:cNvPr>
            <p:cNvGrpSpPr/>
            <p:nvPr userDrawn="1"/>
          </p:nvGrpSpPr>
          <p:grpSpPr>
            <a:xfrm>
              <a:off x="-600" y="484632"/>
              <a:ext cx="12190025" cy="5245398"/>
              <a:chOff x="12623800" y="622800"/>
              <a:chExt cx="11176000" cy="5245398"/>
            </a:xfrm>
          </p:grpSpPr>
          <p:cxnSp>
            <p:nvCxnSpPr>
              <p:cNvPr id="77" name="Straight Connector 76">
                <a:extLst>
                  <a:ext uri="{FF2B5EF4-FFF2-40B4-BE49-F238E27FC236}">
                    <a16:creationId xmlns:a16="http://schemas.microsoft.com/office/drawing/2014/main" id="{B13958D4-6EC6-4E9A-BE32-7D97BB1A8920}"/>
                  </a:ext>
                </a:extLst>
              </p:cNvPr>
              <p:cNvCxnSpPr/>
              <p:nvPr/>
            </p:nvCxnSpPr>
            <p:spPr>
              <a:xfrm>
                <a:off x="12623800" y="6228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C41C8064-A97E-40FB-A91B-000F56C0CA05}"/>
                  </a:ext>
                </a:extLst>
              </p:cNvPr>
              <p:cNvCxnSpPr/>
              <p:nvPr/>
            </p:nvCxnSpPr>
            <p:spPr>
              <a:xfrm>
                <a:off x="12623800" y="91421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E9A139A-051C-4972-AAFC-77AE3EC25FC3}"/>
                  </a:ext>
                </a:extLst>
              </p:cNvPr>
              <p:cNvCxnSpPr/>
              <p:nvPr/>
            </p:nvCxnSpPr>
            <p:spPr>
              <a:xfrm>
                <a:off x="12623800" y="120562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CE8D19D6-CC52-49BD-8B1A-3ED384334ADD}"/>
                  </a:ext>
                </a:extLst>
              </p:cNvPr>
              <p:cNvCxnSpPr/>
              <p:nvPr/>
            </p:nvCxnSpPr>
            <p:spPr>
              <a:xfrm>
                <a:off x="12623800" y="1497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E2C13C2B-24AB-48FC-A24A-5F4CD3C54F7D}"/>
                  </a:ext>
                </a:extLst>
              </p:cNvPr>
              <p:cNvCxnSpPr/>
              <p:nvPr/>
            </p:nvCxnSpPr>
            <p:spPr>
              <a:xfrm>
                <a:off x="12623800" y="178844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A6EA052D-5D43-4271-9BB2-319B6AD8951D}"/>
                  </a:ext>
                </a:extLst>
              </p:cNvPr>
              <p:cNvCxnSpPr/>
              <p:nvPr/>
            </p:nvCxnSpPr>
            <p:spPr>
              <a:xfrm>
                <a:off x="12623800" y="207985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DACDACDF-11CD-4F8B-986B-4E68183383CC}"/>
                  </a:ext>
                </a:extLst>
              </p:cNvPr>
              <p:cNvCxnSpPr/>
              <p:nvPr/>
            </p:nvCxnSpPr>
            <p:spPr>
              <a:xfrm>
                <a:off x="12623800" y="237126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A66EE479-21BF-4120-9472-BC89A2CA1CD2}"/>
                  </a:ext>
                </a:extLst>
              </p:cNvPr>
              <p:cNvCxnSpPr/>
              <p:nvPr/>
            </p:nvCxnSpPr>
            <p:spPr>
              <a:xfrm>
                <a:off x="12623800" y="266267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DDF91938-E138-4522-84EA-CE9B34677089}"/>
                  </a:ext>
                </a:extLst>
              </p:cNvPr>
              <p:cNvCxnSpPr/>
              <p:nvPr/>
            </p:nvCxnSpPr>
            <p:spPr>
              <a:xfrm>
                <a:off x="12623800" y="295408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F5946039-41C5-4B05-A5D1-786174A8AC1A}"/>
                  </a:ext>
                </a:extLst>
              </p:cNvPr>
              <p:cNvCxnSpPr/>
              <p:nvPr/>
            </p:nvCxnSpPr>
            <p:spPr>
              <a:xfrm>
                <a:off x="12623800" y="3245499"/>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2504FA6F-7F46-4ED1-B439-EC1BD3686D31}"/>
                  </a:ext>
                </a:extLst>
              </p:cNvPr>
              <p:cNvCxnSpPr/>
              <p:nvPr/>
            </p:nvCxnSpPr>
            <p:spPr>
              <a:xfrm>
                <a:off x="12623800" y="353691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2197850F-AB54-49B9-8A69-421D98E6E75D}"/>
                  </a:ext>
                </a:extLst>
              </p:cNvPr>
              <p:cNvCxnSpPr/>
              <p:nvPr/>
            </p:nvCxnSpPr>
            <p:spPr>
              <a:xfrm>
                <a:off x="12623800" y="382832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4600503B-0AAC-4004-945B-AB6A59EB50AB}"/>
                  </a:ext>
                </a:extLst>
              </p:cNvPr>
              <p:cNvCxnSpPr/>
              <p:nvPr/>
            </p:nvCxnSpPr>
            <p:spPr>
              <a:xfrm>
                <a:off x="12623800" y="411973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3C59B6E-11BC-440F-B357-13A90BB62DB8}"/>
                  </a:ext>
                </a:extLst>
              </p:cNvPr>
              <p:cNvCxnSpPr/>
              <p:nvPr/>
            </p:nvCxnSpPr>
            <p:spPr>
              <a:xfrm>
                <a:off x="12623800" y="4411143"/>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AEFBA532-8540-4E71-8426-F5812485DF9E}"/>
                  </a:ext>
                </a:extLst>
              </p:cNvPr>
              <p:cNvCxnSpPr/>
              <p:nvPr/>
            </p:nvCxnSpPr>
            <p:spPr>
              <a:xfrm>
                <a:off x="12623800" y="470255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BF1DEE45-4BBC-4887-8181-D7601C8E7F82}"/>
                  </a:ext>
                </a:extLst>
              </p:cNvPr>
              <p:cNvCxnSpPr/>
              <p:nvPr/>
            </p:nvCxnSpPr>
            <p:spPr>
              <a:xfrm>
                <a:off x="12623800" y="499396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61887B25-54C4-4010-A23A-1E87DC5A91D0}"/>
                  </a:ext>
                </a:extLst>
              </p:cNvPr>
              <p:cNvCxnSpPr/>
              <p:nvPr/>
            </p:nvCxnSpPr>
            <p:spPr>
              <a:xfrm>
                <a:off x="12623800" y="528537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3CE54654-0E11-442B-810A-40AC35B1056A}"/>
                  </a:ext>
                </a:extLst>
              </p:cNvPr>
              <p:cNvCxnSpPr/>
              <p:nvPr/>
            </p:nvCxnSpPr>
            <p:spPr>
              <a:xfrm>
                <a:off x="12623800" y="557678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95260957-B318-4D70-B8D1-AC68EBAEA590}"/>
                  </a:ext>
                </a:extLst>
              </p:cNvPr>
              <p:cNvCxnSpPr/>
              <p:nvPr/>
            </p:nvCxnSpPr>
            <p:spPr>
              <a:xfrm>
                <a:off x="12623800" y="586819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grpSp>
          <p:nvGrpSpPr>
            <p:cNvPr id="54" name="Gutter space">
              <a:extLst>
                <a:ext uri="{FF2B5EF4-FFF2-40B4-BE49-F238E27FC236}">
                  <a16:creationId xmlns:a16="http://schemas.microsoft.com/office/drawing/2014/main" id="{D1BB2A89-ADB3-43F2-831B-595C22A4A95C}"/>
                </a:ext>
              </a:extLst>
            </p:cNvPr>
            <p:cNvGrpSpPr/>
            <p:nvPr userDrawn="1"/>
          </p:nvGrpSpPr>
          <p:grpSpPr>
            <a:xfrm>
              <a:off x="1276667" y="484633"/>
              <a:ext cx="9635490" cy="5268468"/>
              <a:chOff x="1277000" y="623550"/>
              <a:chExt cx="9638000" cy="5537047"/>
            </a:xfrm>
          </p:grpSpPr>
          <p:sp>
            <p:nvSpPr>
              <p:cNvPr id="66" name="Rectangle 34">
                <a:extLst>
                  <a:ext uri="{FF2B5EF4-FFF2-40B4-BE49-F238E27FC236}">
                    <a16:creationId xmlns:a16="http://schemas.microsoft.com/office/drawing/2014/main" id="{06ADEB6E-8264-4DBA-97CE-7D14FD5D1767}"/>
                  </a:ext>
                </a:extLst>
              </p:cNvPr>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7" name="Rectangle 35">
                <a:extLst>
                  <a:ext uri="{FF2B5EF4-FFF2-40B4-BE49-F238E27FC236}">
                    <a16:creationId xmlns:a16="http://schemas.microsoft.com/office/drawing/2014/main" id="{F3AB3458-7226-428B-8DAD-3B4553035218}"/>
                  </a:ext>
                </a:extLst>
              </p:cNvPr>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8" name="Rectangle 36">
                <a:extLst>
                  <a:ext uri="{FF2B5EF4-FFF2-40B4-BE49-F238E27FC236}">
                    <a16:creationId xmlns:a16="http://schemas.microsoft.com/office/drawing/2014/main" id="{D7898E7D-7F70-4512-8DF7-BF36875EA01B}"/>
                  </a:ext>
                </a:extLst>
              </p:cNvPr>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9" name="Rectangle 37">
                <a:extLst>
                  <a:ext uri="{FF2B5EF4-FFF2-40B4-BE49-F238E27FC236}">
                    <a16:creationId xmlns:a16="http://schemas.microsoft.com/office/drawing/2014/main" id="{E9297123-166F-48CB-A7ED-F04B59B4E643}"/>
                  </a:ext>
                </a:extLst>
              </p:cNvPr>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0" name="Rectangle 38">
                <a:extLst>
                  <a:ext uri="{FF2B5EF4-FFF2-40B4-BE49-F238E27FC236}">
                    <a16:creationId xmlns:a16="http://schemas.microsoft.com/office/drawing/2014/main" id="{4B66EB64-72BB-42FB-8784-023F9D0C3865}"/>
                  </a:ext>
                </a:extLst>
              </p:cNvPr>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1" name="Rectangle 39">
                <a:extLst>
                  <a:ext uri="{FF2B5EF4-FFF2-40B4-BE49-F238E27FC236}">
                    <a16:creationId xmlns:a16="http://schemas.microsoft.com/office/drawing/2014/main" id="{B04CAADC-8741-49D8-8CE6-58C7602F6773}"/>
                  </a:ext>
                </a:extLst>
              </p:cNvPr>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2" name="Rectangle 40">
                <a:extLst>
                  <a:ext uri="{FF2B5EF4-FFF2-40B4-BE49-F238E27FC236}">
                    <a16:creationId xmlns:a16="http://schemas.microsoft.com/office/drawing/2014/main" id="{45EF7C05-B167-49A9-9347-17320AC77F53}"/>
                  </a:ext>
                </a:extLst>
              </p:cNvPr>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3" name="Rectangle 41">
                <a:extLst>
                  <a:ext uri="{FF2B5EF4-FFF2-40B4-BE49-F238E27FC236}">
                    <a16:creationId xmlns:a16="http://schemas.microsoft.com/office/drawing/2014/main" id="{D245330E-6447-48B1-A97C-A8CC423C1CB6}"/>
                  </a:ext>
                </a:extLst>
              </p:cNvPr>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4" name="Rectangle 42">
                <a:extLst>
                  <a:ext uri="{FF2B5EF4-FFF2-40B4-BE49-F238E27FC236}">
                    <a16:creationId xmlns:a16="http://schemas.microsoft.com/office/drawing/2014/main" id="{D642E69D-7C21-4C05-ADE2-2987B95B35F3}"/>
                  </a:ext>
                </a:extLst>
              </p:cNvPr>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5" name="Rectangle 43">
                <a:extLst>
                  <a:ext uri="{FF2B5EF4-FFF2-40B4-BE49-F238E27FC236}">
                    <a16:creationId xmlns:a16="http://schemas.microsoft.com/office/drawing/2014/main" id="{FE2BAA11-A061-4FF3-9886-D30B4E544A49}"/>
                  </a:ext>
                </a:extLst>
              </p:cNvPr>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76" name="Rectangle 44">
                <a:extLst>
                  <a:ext uri="{FF2B5EF4-FFF2-40B4-BE49-F238E27FC236}">
                    <a16:creationId xmlns:a16="http://schemas.microsoft.com/office/drawing/2014/main" id="{8AA824DE-3E6A-4E6C-8A5C-D5E72281134A}"/>
                  </a:ext>
                </a:extLst>
              </p:cNvPr>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55" name="Footnote measure">
              <a:extLst>
                <a:ext uri="{FF2B5EF4-FFF2-40B4-BE49-F238E27FC236}">
                  <a16:creationId xmlns:a16="http://schemas.microsoft.com/office/drawing/2014/main" id="{EB0AD1A8-2935-4640-956E-89171B08E54D}"/>
                </a:ext>
              </a:extLst>
            </p:cNvPr>
            <p:cNvSpPr>
              <a:spLocks noChangeArrowheads="1"/>
            </p:cNvSpPr>
            <p:nvPr userDrawn="1"/>
          </p:nvSpPr>
          <p:spPr bwMode="auto">
            <a:xfrm>
              <a:off x="446798" y="5806440"/>
              <a:ext cx="11292840" cy="347472"/>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57" name="Whitespace measure">
              <a:extLst>
                <a:ext uri="{FF2B5EF4-FFF2-40B4-BE49-F238E27FC236}">
                  <a16:creationId xmlns:a16="http://schemas.microsoft.com/office/drawing/2014/main" id="{558C4B62-EDFE-45BD-88F2-0FC598241571}"/>
                </a:ext>
              </a:extLst>
            </p:cNvPr>
            <p:cNvSpPr>
              <a:spLocks noChangeArrowheads="1"/>
            </p:cNvSpPr>
            <p:nvPr userDrawn="1"/>
          </p:nvSpPr>
          <p:spPr bwMode="auto">
            <a:xfrm>
              <a:off x="446798" y="1335024"/>
              <a:ext cx="11292840" cy="465201"/>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58" name="Footnote example">
              <a:extLst>
                <a:ext uri="{FF2B5EF4-FFF2-40B4-BE49-F238E27FC236}">
                  <a16:creationId xmlns:a16="http://schemas.microsoft.com/office/drawing/2014/main" id="{E128507C-3E21-4524-9DC0-70CF717A7898}"/>
                </a:ext>
              </a:extLst>
            </p:cNvPr>
            <p:cNvSpPr txBox="1"/>
            <p:nvPr/>
          </p:nvSpPr>
          <p:spPr>
            <a:xfrm>
              <a:off x="446797" y="5821513"/>
              <a:ext cx="11292840" cy="332399"/>
            </a:xfrm>
            <a:prstGeom prst="rect">
              <a:avLst/>
            </a:prstGeom>
            <a:noFill/>
          </p:spPr>
          <p:txBody>
            <a:bodyPr wrap="square" lIns="0" tIns="0" rIns="0" bIns="0" rtlCol="0" anchor="b">
              <a:spAutoFit/>
            </a:bodyPr>
            <a:lstStyle/>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1. xxxx  2. xxxx  3. List footnotes in numerical order. Footnote numbers are not bracketed. Use 8pt font</a:t>
              </a:r>
            </a:p>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Note: Do not put a period at the end of the note or the source</a:t>
              </a:r>
            </a:p>
            <a:p>
              <a:pPr marL="0" marR="0" lvl="0" indent="0" algn="l" defTabSz="914126" rtl="0" eaLnBrk="1" fontAlgn="auto" latinLnBrk="0" hangingPunct="1">
                <a:lnSpc>
                  <a:spcPct val="9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A1AAB1"/>
                  </a:solidFill>
                  <a:effectLst/>
                  <a:uLnTx/>
                  <a:uFillTx/>
                  <a:latin typeface="+mn-lt"/>
                  <a:ea typeface="+mn-ea"/>
                  <a:cs typeface="+mn-cs"/>
                  <a:sym typeface="+mn-lt"/>
                </a:rPr>
                <a:t>Source: Include a source for every chart that you use. Separate sources with a semicolon; BCG-related sources go at the end</a:t>
              </a:r>
            </a:p>
          </p:txBody>
        </p:sp>
        <p:grpSp>
          <p:nvGrpSpPr>
            <p:cNvPr id="59" name="Five column measure">
              <a:extLst>
                <a:ext uri="{FF2B5EF4-FFF2-40B4-BE49-F238E27FC236}">
                  <a16:creationId xmlns:a16="http://schemas.microsoft.com/office/drawing/2014/main" id="{038D2BE8-54E6-4F91-B0E0-D8C320530CA2}"/>
                </a:ext>
              </a:extLst>
            </p:cNvPr>
            <p:cNvGrpSpPr/>
            <p:nvPr userDrawn="1"/>
          </p:nvGrpSpPr>
          <p:grpSpPr>
            <a:xfrm>
              <a:off x="629236" y="5565063"/>
              <a:ext cx="10930353" cy="79536"/>
              <a:chOff x="629400" y="5975122"/>
              <a:chExt cx="10933200" cy="79536"/>
            </a:xfrm>
          </p:grpSpPr>
          <p:sp>
            <p:nvSpPr>
              <p:cNvPr id="61" name="Rectangle 5">
                <a:extLst>
                  <a:ext uri="{FF2B5EF4-FFF2-40B4-BE49-F238E27FC236}">
                    <a16:creationId xmlns:a16="http://schemas.microsoft.com/office/drawing/2014/main" id="{A96E5FB4-3435-4781-BA71-163DBFF584BE}"/>
                  </a:ext>
                </a:extLst>
              </p:cNvPr>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2" name="Rectangle 7">
                <a:extLst>
                  <a:ext uri="{FF2B5EF4-FFF2-40B4-BE49-F238E27FC236}">
                    <a16:creationId xmlns:a16="http://schemas.microsoft.com/office/drawing/2014/main" id="{4CF8B0FF-44B9-4F01-8665-653A8447C7A6}"/>
                  </a:ext>
                </a:extLst>
              </p:cNvPr>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3" name="Rectangle 9">
                <a:extLst>
                  <a:ext uri="{FF2B5EF4-FFF2-40B4-BE49-F238E27FC236}">
                    <a16:creationId xmlns:a16="http://schemas.microsoft.com/office/drawing/2014/main" id="{A7845196-F393-4E8F-B6A8-296AACDB7F37}"/>
                  </a:ext>
                </a:extLst>
              </p:cNvPr>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4" name="Rectangle 11">
                <a:extLst>
                  <a:ext uri="{FF2B5EF4-FFF2-40B4-BE49-F238E27FC236}">
                    <a16:creationId xmlns:a16="http://schemas.microsoft.com/office/drawing/2014/main" id="{14DCB92F-0E63-46EF-998E-CA3D6CC1350E}"/>
                  </a:ext>
                </a:extLst>
              </p:cNvPr>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sp>
            <p:nvSpPr>
              <p:cNvPr id="65" name="Rectangle 13">
                <a:extLst>
                  <a:ext uri="{FF2B5EF4-FFF2-40B4-BE49-F238E27FC236}">
                    <a16:creationId xmlns:a16="http://schemas.microsoft.com/office/drawing/2014/main" id="{2EA4DEAD-8825-4FAC-BFBC-C26A484CDD62}"/>
                  </a:ext>
                </a:extLst>
              </p:cNvPr>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799" dirty="0">
                  <a:latin typeface="+mn-lt"/>
                  <a:ea typeface="+mn-ea"/>
                  <a:cs typeface="+mn-cs"/>
                  <a:sym typeface="+mn-lt"/>
                </a:endParaRPr>
              </a:p>
            </p:txBody>
          </p:sp>
        </p:grpSp>
        <p:sp>
          <p:nvSpPr>
            <p:cNvPr id="60" name="Live area">
              <a:extLst>
                <a:ext uri="{FF2B5EF4-FFF2-40B4-BE49-F238E27FC236}">
                  <a16:creationId xmlns:a16="http://schemas.microsoft.com/office/drawing/2014/main" id="{9F42A84E-258F-4DAC-8347-FF0C701DAA0A}"/>
                </a:ext>
              </a:extLst>
            </p:cNvPr>
            <p:cNvSpPr/>
            <p:nvPr/>
          </p:nvSpPr>
          <p:spPr>
            <a:xfrm>
              <a:off x="446798" y="1800225"/>
              <a:ext cx="11292840" cy="3952875"/>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schemeClr val="bg1"/>
                </a:solidFill>
                <a:latin typeface="+mn-lt"/>
                <a:ea typeface="+mn-ea"/>
                <a:cs typeface="+mn-cs"/>
                <a:sym typeface="+mn-lt"/>
              </a:endParaRPr>
            </a:p>
          </p:txBody>
        </p:sp>
      </p:grpSp>
    </p:spTree>
    <p:extLst>
      <p:ext uri="{BB962C8B-B14F-4D97-AF65-F5344CB8AC3E}">
        <p14:creationId xmlns:p14="http://schemas.microsoft.com/office/powerpoint/2010/main" val="17491212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Overvie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541887440"/>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1" name="Rectangle 10"/>
          <p:cNvSpPr/>
          <p:nvPr userDrawn="1"/>
        </p:nvSpPr>
        <p:spPr bwMode="invGray">
          <a:xfrm>
            <a:off x="1202762" y="4691187"/>
            <a:ext cx="929337" cy="995874"/>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1999" dirty="0">
              <a:solidFill>
                <a:prstClr val="white"/>
              </a:solidFill>
              <a:latin typeface="+mn-lt"/>
              <a:ea typeface="+mn-ea"/>
              <a:cs typeface="+mn-cs"/>
              <a:sym typeface="+mn-lt"/>
            </a:endParaRPr>
          </a:p>
        </p:txBody>
      </p:sp>
      <p:sp>
        <p:nvSpPr>
          <p:cNvPr id="12" name="Rectangle 11"/>
          <p:cNvSpPr/>
          <p:nvPr userDrawn="1">
            <p:custDataLst>
              <p:tags r:id="rId2"/>
            </p:custDataLst>
          </p:nvPr>
        </p:nvSpPr>
        <p:spPr>
          <a:xfrm>
            <a:off x="2324099" y="4691187"/>
            <a:ext cx="1570152" cy="1468176"/>
          </a:xfrm>
          <a:prstGeom prst="rect">
            <a:avLst/>
          </a:prstGeom>
          <a:noFill/>
          <a:ln w="9525" cmpd="sng">
            <a:solidFill>
              <a:srgbClr val="FFFFFF"/>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32" tIns="179953" rIns="182832" bIns="182832" numCol="1" spcCol="0" rtlCol="0" fromWordArt="0" anchor="t" anchorCtr="0" forceAA="0" compatLnSpc="1">
            <a:prstTxWarp prst="textNoShape">
              <a:avLst/>
            </a:prstTxWarp>
            <a:noAutofit/>
          </a:bodyPr>
          <a:lstStyle/>
          <a:p>
            <a:pPr>
              <a:lnSpc>
                <a:spcPct val="95000"/>
              </a:lnSpc>
            </a:pPr>
            <a:endParaRPr lang="en-US" sz="1200" dirty="0">
              <a:solidFill>
                <a:srgbClr val="FFFFFF"/>
              </a:solidFill>
              <a:latin typeface="+mn-lt"/>
              <a:ea typeface="+mn-ea"/>
              <a:cs typeface="+mn-cs"/>
              <a:sym typeface="+mn-lt"/>
            </a:endParaRPr>
          </a:p>
        </p:txBody>
      </p:sp>
      <p:sp>
        <p:nvSpPr>
          <p:cNvPr id="2" name="TextBox 1"/>
          <p:cNvSpPr txBox="1"/>
          <p:nvPr userDrawn="1"/>
        </p:nvSpPr>
        <p:spPr>
          <a:xfrm>
            <a:off x="444616" y="907199"/>
            <a:ext cx="3448800" cy="3488400"/>
          </a:xfrm>
          <a:prstGeom prst="rect">
            <a:avLst/>
          </a:prstGeom>
          <a:noFill/>
          <a:ln>
            <a:solidFill>
              <a:schemeClr val="bg1"/>
            </a:solidFill>
          </a:ln>
        </p:spPr>
        <p:txBody>
          <a:bodyPr wrap="square" lIns="611841" tIns="467878" rIns="0" bIns="0" rtlCol="0" anchor="t">
            <a:noAutofit/>
          </a:bodyPr>
          <a:lstStyle/>
          <a:p>
            <a:pPr>
              <a:lnSpc>
                <a:spcPct val="90000"/>
              </a:lnSpc>
              <a:spcAft>
                <a:spcPts val="600"/>
              </a:spcAft>
            </a:pPr>
            <a:endParaRPr lang="en-US" sz="5398" dirty="0">
              <a:solidFill>
                <a:schemeClr val="bg1"/>
              </a:solidFill>
              <a:latin typeface="+mn-lt"/>
              <a:ea typeface="+mn-ea"/>
              <a:cs typeface="+mn-cs"/>
              <a:sym typeface="+mn-lt"/>
            </a:endParaRPr>
          </a:p>
        </p:txBody>
      </p:sp>
      <p:sp>
        <p:nvSpPr>
          <p:cNvPr id="10" name="TextBox 1"/>
          <p:cNvSpPr txBox="1"/>
          <p:nvPr userDrawn="1"/>
        </p:nvSpPr>
        <p:spPr>
          <a:xfrm>
            <a:off x="1013712" y="1115416"/>
            <a:ext cx="2309888" cy="881460"/>
          </a:xfrm>
          <a:prstGeom prst="rect">
            <a:avLst/>
          </a:prstGeom>
          <a:noFill/>
        </p:spPr>
        <p:txBody>
          <a:bodyPr wrap="none" rtlCol="0">
            <a:spAutoFit/>
          </a:bodyPr>
          <a:lstStyle/>
          <a:p>
            <a:pPr algn="ctr" fontAlgn="auto">
              <a:lnSpc>
                <a:spcPct val="95000"/>
              </a:lnSpc>
              <a:spcBef>
                <a:spcPts val="0"/>
              </a:spcBef>
              <a:spcAft>
                <a:spcPts val="0"/>
              </a:spcAft>
            </a:pPr>
            <a:r>
              <a:rPr lang="en-US" sz="5398" dirty="0">
                <a:solidFill>
                  <a:schemeClr val="bg1"/>
                </a:solidFill>
                <a:latin typeface="+mn-lt"/>
                <a:ea typeface="+mn-ea"/>
                <a:cs typeface="+mn-cs"/>
                <a:sym typeface="+mn-lt"/>
              </a:rPr>
              <a:t>Agenda</a:t>
            </a:r>
          </a:p>
        </p:txBody>
      </p:sp>
      <p:pic>
        <p:nvPicPr>
          <p:cNvPr id="8" name="Google Shape;311;p30">
            <a:extLst>
              <a:ext uri="{FF2B5EF4-FFF2-40B4-BE49-F238E27FC236}">
                <a16:creationId xmlns:a16="http://schemas.microsoft.com/office/drawing/2014/main" id="{CCA09E50-22AB-4BC9-A3F2-85830920A84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13" name="TextBox 12">
            <a:extLst>
              <a:ext uri="{FF2B5EF4-FFF2-40B4-BE49-F238E27FC236}">
                <a16:creationId xmlns:a16="http://schemas.microsoft.com/office/drawing/2014/main" id="{4140685B-0FFF-438D-A221-CF6BDC61656E}"/>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4" name="Google Shape;52;p7">
            <a:extLst>
              <a:ext uri="{FF2B5EF4-FFF2-40B4-BE49-F238E27FC236}">
                <a16:creationId xmlns:a16="http://schemas.microsoft.com/office/drawing/2014/main" id="{476623AD-544D-4E88-BE98-128735B9D2F3}"/>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4400587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620464312"/>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0" name="Rectangle 9"/>
          <p:cNvSpPr/>
          <p:nvPr userDrawn="1"/>
        </p:nvSpPr>
        <p:spPr bwMode="white">
          <a:xfrm>
            <a:off x="1284744" y="1428131"/>
            <a:ext cx="947672" cy="947672"/>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13" name="Rectangle 12"/>
          <p:cNvSpPr/>
          <p:nvPr userDrawn="1"/>
        </p:nvSpPr>
        <p:spPr>
          <a:xfrm>
            <a:off x="1285200" y="2667600"/>
            <a:ext cx="9619200" cy="32004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1999" dirty="0">
              <a:solidFill>
                <a:prstClr val="white"/>
              </a:solidFill>
              <a:latin typeface="+mn-lt"/>
              <a:ea typeface="+mn-ea"/>
              <a:cs typeface="+mn-cs"/>
              <a:sym typeface="+mn-lt"/>
            </a:endParaRPr>
          </a:p>
        </p:txBody>
      </p:sp>
      <p:pic>
        <p:nvPicPr>
          <p:cNvPr id="6" name="Google Shape;311;p30">
            <a:extLst>
              <a:ext uri="{FF2B5EF4-FFF2-40B4-BE49-F238E27FC236}">
                <a16:creationId xmlns:a16="http://schemas.microsoft.com/office/drawing/2014/main" id="{3820566D-6BAA-420B-AA12-B3764110F351}"/>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7" name="TextBox 6">
            <a:extLst>
              <a:ext uri="{FF2B5EF4-FFF2-40B4-BE49-F238E27FC236}">
                <a16:creationId xmlns:a16="http://schemas.microsoft.com/office/drawing/2014/main" id="{38018FE6-D3D4-48B5-A8FB-88CEA58EA876}"/>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8" name="Google Shape;52;p7">
            <a:extLst>
              <a:ext uri="{FF2B5EF4-FFF2-40B4-BE49-F238E27FC236}">
                <a16:creationId xmlns:a16="http://schemas.microsoft.com/office/drawing/2014/main" id="{7B59A815-3729-4379-BE68-F9D43887B0BB}"/>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9256344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Agenda Full Width Overvie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852386163"/>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sp>
        <p:nvSpPr>
          <p:cNvPr id="10" name="Title 1"/>
          <p:cNvSpPr txBox="1">
            <a:spLocks/>
          </p:cNvSpPr>
          <p:nvPr userDrawn="1"/>
        </p:nvSpPr>
        <p:spPr>
          <a:xfrm>
            <a:off x="446914" y="484632"/>
            <a:ext cx="11295782" cy="850392"/>
          </a:xfrm>
          <a:prstGeom prst="rect">
            <a:avLst/>
          </a:prstGeom>
        </p:spPr>
        <p:txBody>
          <a:bodyPr vert="horz" wrap="square" lIns="0" tIns="45720" rIns="0" bIns="45720" rtlCol="0" anchor="t" anchorCtr="0">
            <a:no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pPr marL="0" lvl="0" indent="0" algn="l">
              <a:lnSpc>
                <a:spcPct val="85000"/>
              </a:lnSpc>
              <a:spcBef>
                <a:spcPts val="0"/>
              </a:spcBef>
              <a:spcAft>
                <a:spcPts val="0"/>
              </a:spcAft>
            </a:pPr>
            <a:r>
              <a:rPr lang="en-US" sz="2700" b="0" i="0" u="none" kern="1200" spc="0" dirty="0">
                <a:solidFill>
                  <a:schemeClr val="bg1"/>
                </a:solidFill>
                <a:latin typeface="+mn-lt"/>
                <a:ea typeface="+mn-ea"/>
                <a:cs typeface="+mn-cs"/>
                <a:sym typeface="+mn-lt"/>
              </a:rPr>
              <a:t>Agenda</a:t>
            </a:r>
          </a:p>
        </p:txBody>
      </p:sp>
      <p:cxnSp>
        <p:nvCxnSpPr>
          <p:cNvPr id="13" name="Straight Connector 12"/>
          <p:cNvCxnSpPr>
            <a:cxnSpLocks/>
          </p:cNvCxnSpPr>
          <p:nvPr userDrawn="1"/>
        </p:nvCxnSpPr>
        <p:spPr bwMode="white">
          <a:xfrm>
            <a:off x="444616" y="1206000"/>
            <a:ext cx="11750586" cy="0"/>
          </a:xfrm>
          <a:prstGeom prst="line">
            <a:avLst/>
          </a:prstGeom>
          <a:ln w="9525"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pic>
        <p:nvPicPr>
          <p:cNvPr id="7" name="Google Shape;311;p30">
            <a:extLst>
              <a:ext uri="{FF2B5EF4-FFF2-40B4-BE49-F238E27FC236}">
                <a16:creationId xmlns:a16="http://schemas.microsoft.com/office/drawing/2014/main" id="{B0392B50-0DA5-4AE8-8ECA-DC83CF18EB3F}"/>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3DAACCB6-6DBE-49AD-82D0-617002C18DAD}"/>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3FCEC91B-38EF-4BB8-BC5B-22D3784EC030}"/>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9936634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Agenda Two-Thirds">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814752299"/>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13" name="Rectangle 12"/>
          <p:cNvSpPr/>
          <p:nvPr userDrawn="1"/>
        </p:nvSpPr>
        <p:spPr bwMode="white">
          <a:xfrm>
            <a:off x="4080764"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6"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17" name="TextBox 16"/>
          <p:cNvSpPr txBox="1"/>
          <p:nvPr userDrawn="1"/>
        </p:nvSpPr>
        <p:spPr>
          <a:xfrm>
            <a:off x="444616" y="3241372"/>
            <a:ext cx="1732527" cy="373949"/>
          </a:xfrm>
          <a:prstGeom prst="rect">
            <a:avLst/>
          </a:prstGeom>
          <a:noFill/>
        </p:spPr>
        <p:txBody>
          <a:bodyPr wrap="square" lIns="0" tIns="0" rIns="0" bIns="0" rtlCol="0" anchor="t">
            <a:spAutoFit/>
          </a:bodyPr>
          <a:lstStyle/>
          <a:p>
            <a:pPr>
              <a:lnSpc>
                <a:spcPct val="90000"/>
              </a:lnSpc>
              <a:spcAft>
                <a:spcPts val="600"/>
              </a:spcAft>
            </a:pPr>
            <a:r>
              <a:rPr lang="en-US" sz="2700" dirty="0">
                <a:solidFill>
                  <a:schemeClr val="bg1"/>
                </a:solidFill>
                <a:latin typeface="+mn-lt"/>
                <a:ea typeface="+mn-ea"/>
                <a:cs typeface="+mn-cs"/>
                <a:sym typeface="+mn-lt"/>
              </a:rPr>
              <a:t>Agenda</a:t>
            </a:r>
          </a:p>
        </p:txBody>
      </p:sp>
      <p:pic>
        <p:nvPicPr>
          <p:cNvPr id="7" name="Google Shape;311;p30">
            <a:extLst>
              <a:ext uri="{FF2B5EF4-FFF2-40B4-BE49-F238E27FC236}">
                <a16:creationId xmlns:a16="http://schemas.microsoft.com/office/drawing/2014/main" id="{E967972B-5B6B-426A-8383-5F18D124166E}"/>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94AD3819-492A-463E-8D89-5602C5F22F8D}"/>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9" name="Google Shape;52;p7">
            <a:extLst>
              <a:ext uri="{FF2B5EF4-FFF2-40B4-BE49-F238E27FC236}">
                <a16:creationId xmlns:a16="http://schemas.microsoft.com/office/drawing/2014/main" id="{A0E1926E-41A8-400A-A345-DFE1F13F676B}"/>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8511964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Agenda D. Section Header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450920650"/>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Rectangle 7"/>
          <p:cNvSpPr/>
          <p:nvPr userDrawn="1"/>
        </p:nvSpPr>
        <p:spPr bwMode="invGray">
          <a:xfrm>
            <a:off x="1202762" y="4691187"/>
            <a:ext cx="929337" cy="995874"/>
          </a:xfrm>
          <a:prstGeom prst="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1999" dirty="0">
              <a:solidFill>
                <a:prstClr val="white"/>
              </a:solidFill>
              <a:latin typeface="+mn-lt"/>
              <a:ea typeface="+mn-ea"/>
              <a:cs typeface="+mn-cs"/>
              <a:sym typeface="+mn-lt"/>
            </a:endParaRPr>
          </a:p>
        </p:txBody>
      </p:sp>
      <p:sp>
        <p:nvSpPr>
          <p:cNvPr id="10" name="Rectangle 9"/>
          <p:cNvSpPr/>
          <p:nvPr userDrawn="1">
            <p:custDataLst>
              <p:tags r:id="rId2"/>
            </p:custDataLst>
          </p:nvPr>
        </p:nvSpPr>
        <p:spPr>
          <a:xfrm>
            <a:off x="2324099" y="4691187"/>
            <a:ext cx="1570152" cy="1468176"/>
          </a:xfrm>
          <a:prstGeom prst="rect">
            <a:avLst/>
          </a:prstGeom>
          <a:noFill/>
          <a:ln w="9525" cmpd="sng">
            <a:solidFill>
              <a:schemeClr val="accent1"/>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32" tIns="179953" rIns="182832" bIns="182832" numCol="1" spcCol="0" rtlCol="0" fromWordArt="0" anchor="t" anchorCtr="0" forceAA="0" compatLnSpc="1">
            <a:prstTxWarp prst="textNoShape">
              <a:avLst/>
            </a:prstTxWarp>
            <a:noAutofit/>
          </a:bodyPr>
          <a:lstStyle/>
          <a:p>
            <a:pPr>
              <a:lnSpc>
                <a:spcPct val="95000"/>
              </a:lnSpc>
            </a:pPr>
            <a:endParaRPr lang="en-US" sz="1200" dirty="0">
              <a:solidFill>
                <a:srgbClr val="FFFFFF"/>
              </a:solidFill>
              <a:latin typeface="+mn-lt"/>
              <a:ea typeface="+mn-ea"/>
              <a:cs typeface="+mn-cs"/>
              <a:sym typeface="+mn-lt"/>
            </a:endParaRPr>
          </a:p>
        </p:txBody>
      </p:sp>
      <p:sp>
        <p:nvSpPr>
          <p:cNvPr id="11" name="TextBox 10"/>
          <p:cNvSpPr txBox="1"/>
          <p:nvPr userDrawn="1"/>
        </p:nvSpPr>
        <p:spPr>
          <a:xfrm>
            <a:off x="444616" y="907198"/>
            <a:ext cx="3448800" cy="3488400"/>
          </a:xfrm>
          <a:prstGeom prst="rect">
            <a:avLst/>
          </a:prstGeom>
          <a:noFill/>
          <a:ln>
            <a:solidFill>
              <a:schemeClr val="accent1"/>
            </a:solidFill>
          </a:ln>
        </p:spPr>
        <p:txBody>
          <a:bodyPr wrap="square" lIns="611841" tIns="467878" rIns="0" bIns="0" rtlCol="0" anchor="t">
            <a:noAutofit/>
          </a:bodyPr>
          <a:lstStyle/>
          <a:p>
            <a:pPr>
              <a:lnSpc>
                <a:spcPct val="90000"/>
              </a:lnSpc>
              <a:spcAft>
                <a:spcPts val="600"/>
              </a:spcAft>
            </a:pPr>
            <a:endParaRPr lang="en-US" sz="5398" dirty="0">
              <a:solidFill>
                <a:schemeClr val="accent4"/>
              </a:solidFill>
              <a:latin typeface="+mn-lt"/>
              <a:ea typeface="+mn-ea"/>
              <a:cs typeface="+mn-cs"/>
              <a:sym typeface="+mn-lt"/>
            </a:endParaRPr>
          </a:p>
        </p:txBody>
      </p:sp>
      <p:sp>
        <p:nvSpPr>
          <p:cNvPr id="9" name="TextBox 1"/>
          <p:cNvSpPr txBox="1"/>
          <p:nvPr userDrawn="1"/>
        </p:nvSpPr>
        <p:spPr>
          <a:xfrm>
            <a:off x="1013712" y="1115416"/>
            <a:ext cx="2309888" cy="881460"/>
          </a:xfrm>
          <a:prstGeom prst="rect">
            <a:avLst/>
          </a:prstGeom>
          <a:noFill/>
        </p:spPr>
        <p:txBody>
          <a:bodyPr wrap="none" rtlCol="0">
            <a:spAutoFit/>
          </a:bodyPr>
          <a:lstStyle>
            <a:defPPr>
              <a:defRPr lang="en-US"/>
            </a:defPPr>
            <a:lvl1pPr algn="ctr" fontAlgn="auto">
              <a:lnSpc>
                <a:spcPct val="95000"/>
              </a:lnSpc>
              <a:spcBef>
                <a:spcPts val="0"/>
              </a:spcBef>
              <a:spcAft>
                <a:spcPts val="0"/>
              </a:spcAft>
              <a:defRPr sz="5400">
                <a:solidFill>
                  <a:schemeClr val="accent4"/>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sz="5398" dirty="0">
                <a:solidFill>
                  <a:schemeClr val="accent1"/>
                </a:solidFill>
                <a:latin typeface="+mn-lt"/>
                <a:ea typeface="+mn-ea"/>
                <a:cs typeface="+mn-cs"/>
                <a:sym typeface="+mn-lt"/>
              </a:rPr>
              <a:t>Agenda</a:t>
            </a:r>
          </a:p>
        </p:txBody>
      </p:sp>
    </p:spTree>
    <p:extLst>
      <p:ext uri="{BB962C8B-B14F-4D97-AF65-F5344CB8AC3E}">
        <p14:creationId xmlns:p14="http://schemas.microsoft.com/office/powerpoint/2010/main" val="42111744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Divider Slide">
    <p:bg bwMode="gray">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422FC72A-58A6-4D5C-B371-7A9B5C80DCE3}"/>
              </a:ext>
            </a:extLst>
          </p:cNvPr>
          <p:cNvGraphicFramePr>
            <a:graphicFrameLocks noChangeAspect="1"/>
          </p:cNvGraphicFramePr>
          <p:nvPr userDrawn="1">
            <p:custDataLst>
              <p:tags r:id="rId2"/>
            </p:custDataLst>
            <p:extLst>
              <p:ext uri="{D42A27DB-BD31-4B8C-83A1-F6EECF244321}">
                <p14:modId xmlns:p14="http://schemas.microsoft.com/office/powerpoint/2010/main" val="3598814439"/>
              </p:ext>
            </p:ext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473" imgH="474" progId="TCLayout.ActiveDocument.1">
                  <p:embed/>
                </p:oleObj>
              </mc:Choice>
              <mc:Fallback>
                <p:oleObj name="think-cell Slide" r:id="rId4" imgW="473" imgH="474" progId="TCLayout.ActiveDocument.1">
                  <p:embed/>
                  <p:pic>
                    <p:nvPicPr>
                      <p:cNvPr id="4" name="Object 3" hidden="1">
                        <a:extLst>
                          <a:ext uri="{FF2B5EF4-FFF2-40B4-BE49-F238E27FC236}">
                            <a16:creationId xmlns:a16="http://schemas.microsoft.com/office/drawing/2014/main" id="{422FC72A-58A6-4D5C-B371-7A9B5C80DCE3}"/>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pic>
        <p:nvPicPr>
          <p:cNvPr id="11" name="Picture Placeholder 4" descr="A picture containing accessory, umbrella, sunglasses, spectacles&#10;&#10;Description automatically generated">
            <a:extLst>
              <a:ext uri="{FF2B5EF4-FFF2-40B4-BE49-F238E27FC236}">
                <a16:creationId xmlns:a16="http://schemas.microsoft.com/office/drawing/2014/main" id="{2DC16F02-BAF4-4EBA-B856-EE0B01A67E69}"/>
              </a:ext>
            </a:extLst>
          </p:cNvPr>
          <p:cNvPicPr>
            <a:picLocks noChangeAspect="1"/>
          </p:cNvPicPr>
          <p:nvPr userDrawn="1"/>
        </p:nvPicPr>
        <p:blipFill rotWithShape="1">
          <a:blip r:embed="rId6" cstate="email">
            <a:clrChange>
              <a:clrFrom>
                <a:srgbClr val="E0E0E0"/>
              </a:clrFrom>
              <a:clrTo>
                <a:srgbClr val="E0E0E0">
                  <a:alpha val="0"/>
                </a:srgbClr>
              </a:clrTo>
            </a:clrChange>
            <a:extLst>
              <a:ext uri="{28A0092B-C50C-407E-A947-70E740481C1C}">
                <a14:useLocalDpi xmlns:a14="http://schemas.microsoft.com/office/drawing/2010/main"/>
              </a:ext>
            </a:extLst>
          </a:blip>
          <a:srcRect/>
          <a:stretch/>
        </p:blipFill>
        <p:spPr bwMode="gray">
          <a:xfrm>
            <a:off x="1" y="0"/>
            <a:ext cx="12192000" cy="6856214"/>
          </a:xfrm>
          <a:prstGeom prst="rect">
            <a:avLst/>
          </a:prstGeom>
        </p:spPr>
      </p:pic>
      <p:sp>
        <p:nvSpPr>
          <p:cNvPr id="5" name="Text Placeholder 4"/>
          <p:cNvSpPr>
            <a:spLocks noGrp="1"/>
          </p:cNvSpPr>
          <p:nvPr>
            <p:ph type="body" sz="quarter" idx="10"/>
          </p:nvPr>
        </p:nvSpPr>
        <p:spPr bwMode="gray">
          <a:xfrm>
            <a:off x="448173" y="4215384"/>
            <a:ext cx="4234775" cy="905256"/>
          </a:xfrm>
        </p:spPr>
        <p:txBody>
          <a:bodyPr lIns="0" tIns="0" rIns="0" bIns="0"/>
          <a:lstStyle>
            <a:lvl1pPr marL="0" indent="0">
              <a:spcBef>
                <a:spcPts val="600"/>
              </a:spcBef>
              <a:buNone/>
              <a:defRPr sz="1800">
                <a:solidFill>
                  <a:schemeClr val="tx1"/>
                </a:solidFill>
                <a:latin typeface="+mn-lt"/>
              </a:defRPr>
            </a:lvl1pPr>
            <a:lvl2pPr marL="400050" indent="0">
              <a:buNone/>
              <a:defRPr/>
            </a:lvl2pPr>
            <a:lvl3pPr marL="742950" indent="0">
              <a:buNone/>
              <a:defRPr/>
            </a:lvl3pPr>
            <a:lvl4pPr marL="1095375" indent="0">
              <a:buNone/>
              <a:defRPr/>
            </a:lvl4pPr>
            <a:lvl5pPr marL="1370012" indent="0">
              <a:buNone/>
              <a:defRPr/>
            </a:lvl5pPr>
          </a:lstStyle>
          <a:p>
            <a:pPr lvl="0"/>
            <a:r>
              <a:rPr lang="en-US" dirty="0"/>
              <a:t>Click to edit Master text styles</a:t>
            </a:r>
          </a:p>
        </p:txBody>
      </p:sp>
      <p:sp>
        <p:nvSpPr>
          <p:cNvPr id="2" name="Title 1"/>
          <p:cNvSpPr>
            <a:spLocks noGrp="1"/>
          </p:cNvSpPr>
          <p:nvPr>
            <p:ph type="ctrTitle"/>
          </p:nvPr>
        </p:nvSpPr>
        <p:spPr bwMode="gray">
          <a:xfrm>
            <a:off x="448173" y="2560320"/>
            <a:ext cx="4234775" cy="1508760"/>
          </a:xfrm>
        </p:spPr>
        <p:txBody>
          <a:bodyPr vert="horz" lIns="0" tIns="0" rIns="0" bIns="0" rtlCol="0" anchor="b" anchorCtr="0">
            <a:noAutofit/>
          </a:bodyPr>
          <a:lstStyle>
            <a:lvl1pPr>
              <a:defRPr lang="en-US" sz="2800" b="0" dirty="0">
                <a:solidFill>
                  <a:schemeClr val="tx1"/>
                </a:solidFill>
              </a:defRPr>
            </a:lvl1pPr>
          </a:lstStyle>
          <a:p>
            <a:pPr lvl="0"/>
            <a:r>
              <a:rPr lang="en-US" dirty="0"/>
              <a:t>Click to edit Master title style</a:t>
            </a:r>
          </a:p>
        </p:txBody>
      </p:sp>
      <p:sp>
        <p:nvSpPr>
          <p:cNvPr id="13" name="Google Shape;49;p7">
            <a:extLst>
              <a:ext uri="{FF2B5EF4-FFF2-40B4-BE49-F238E27FC236}">
                <a16:creationId xmlns:a16="http://schemas.microsoft.com/office/drawing/2014/main" id="{D01DEFE8-92EA-4D72-9911-E9444EF4C65B}"/>
              </a:ext>
            </a:extLst>
          </p:cNvPr>
          <p:cNvSpPr/>
          <p:nvPr userDrawn="1"/>
        </p:nvSpPr>
        <p:spPr bwMode="gray">
          <a:xfrm>
            <a:off x="1" y="6216149"/>
            <a:ext cx="12192000" cy="641784"/>
          </a:xfrm>
          <a:prstGeom prst="rect">
            <a:avLst/>
          </a:prstGeom>
          <a:solidFill>
            <a:schemeClr val="lt1"/>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p>
        </p:txBody>
      </p:sp>
      <p:pic>
        <p:nvPicPr>
          <p:cNvPr id="19" name="Google Shape;53;p7">
            <a:extLst>
              <a:ext uri="{FF2B5EF4-FFF2-40B4-BE49-F238E27FC236}">
                <a16:creationId xmlns:a16="http://schemas.microsoft.com/office/drawing/2014/main" id="{BE63A6E2-6A45-48C5-AAB5-635C131502E0}"/>
              </a:ext>
            </a:extLst>
          </p:cNvPr>
          <p:cNvPicPr preferRelativeResize="0">
            <a:picLocks noChangeAspect="1"/>
          </p:cNvPicPr>
          <p:nvPr userDrawn="1"/>
        </p:nvPicPr>
        <p:blipFill>
          <a:blip r:embed="rId7"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0" name="Slide Number Placeholder 5">
            <a:extLst>
              <a:ext uri="{FF2B5EF4-FFF2-40B4-BE49-F238E27FC236}">
                <a16:creationId xmlns:a16="http://schemas.microsoft.com/office/drawing/2014/main" id="{CCDF916F-8B26-4E62-8230-AE3626C83AC8}"/>
              </a:ext>
            </a:extLst>
          </p:cNvPr>
          <p:cNvSpPr txBox="1">
            <a:spLocks/>
          </p:cNvSpPr>
          <p:nvPr userDrawn="1"/>
        </p:nvSpPr>
        <p:spPr bwMode="gray">
          <a:xfrm>
            <a:off x="11466324" y="6303596"/>
            <a:ext cx="276370" cy="335382"/>
          </a:xfrm>
          <a:prstGeom prst="rect">
            <a:avLst/>
          </a:prstGeom>
        </p:spPr>
        <p:txBody>
          <a:bodyPr wrap="square" lIns="0" tIns="0" rIns="0" bIns="0" anchor="b" anchorCtr="0"/>
          <a:lstStyle>
            <a:defPPr>
              <a:defRPr lang="en-US"/>
            </a:defPPr>
            <a:lvl1pPr marL="0" algn="r" defTabSz="914400" rtl="0" eaLnBrk="1" fontAlgn="base" latinLnBrk="0" hangingPunct="1">
              <a:lnSpc>
                <a:spcPct val="90000"/>
              </a:lnSpc>
              <a:spcBef>
                <a:spcPct val="0"/>
              </a:spcBef>
              <a:spcAft>
                <a:spcPct val="0"/>
              </a:spcAft>
              <a:defRPr lang="en-US" sz="900" b="0" kern="1200" smtClean="0">
                <a:solidFill>
                  <a:schemeClr val="tx1">
                    <a:lumMod val="75000"/>
                    <a:lumOff val="2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0926A-889A-463A-A5EA-682F15689EEF}" type="slidenum">
              <a:rPr lang="en-US" sz="800" smtClean="0">
                <a:solidFill>
                  <a:srgbClr val="A1AAB1"/>
                </a:solidFill>
                <a:latin typeface="+mn-lt"/>
              </a:rPr>
              <a:pPr/>
              <a:t>‹#›</a:t>
            </a:fld>
            <a:endParaRPr lang="en-US" sz="800" dirty="0">
              <a:solidFill>
                <a:srgbClr val="A1AAB1"/>
              </a:solidFill>
              <a:latin typeface="+mn-lt"/>
            </a:endParaRPr>
          </a:p>
        </p:txBody>
      </p:sp>
      <p:sp>
        <p:nvSpPr>
          <p:cNvPr id="12" name="Google Shape;52;p7">
            <a:extLst>
              <a:ext uri="{FF2B5EF4-FFF2-40B4-BE49-F238E27FC236}">
                <a16:creationId xmlns:a16="http://schemas.microsoft.com/office/drawing/2014/main" id="{D17E9775-5F61-47C4-BE37-0F43B8E05FC5}"/>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rPr>
              <a:t>Confidential</a:t>
            </a:r>
            <a:endParaRPr sz="800" b="1" dirty="0">
              <a:solidFill>
                <a:srgbClr val="A1AAB1"/>
              </a:solidFill>
            </a:endParaRPr>
          </a:p>
        </p:txBody>
      </p:sp>
      <p:sp>
        <p:nvSpPr>
          <p:cNvPr id="16" name="Text Placeholder 3">
            <a:extLst>
              <a:ext uri="{FF2B5EF4-FFF2-40B4-BE49-F238E27FC236}">
                <a16:creationId xmlns:a16="http://schemas.microsoft.com/office/drawing/2014/main" id="{773288A9-E236-4EC3-9C85-F698E18DFB67}"/>
              </a:ext>
            </a:extLst>
          </p:cNvPr>
          <p:cNvSpPr txBox="1">
            <a:spLocks/>
          </p:cNvSpPr>
          <p:nvPr userDrawn="1"/>
        </p:nvSpPr>
        <p:spPr bwMode="gray">
          <a:xfrm>
            <a:off x="1728666" y="6303596"/>
            <a:ext cx="4143311"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rPr>
              <a:t>Breakthroughs that change patients’ lives</a:t>
            </a:r>
          </a:p>
        </p:txBody>
      </p:sp>
    </p:spTree>
    <p:custDataLst>
      <p:tags r:id="rId1"/>
    </p:custDataLst>
    <p:extLst>
      <p:ext uri="{BB962C8B-B14F-4D97-AF65-F5344CB8AC3E}">
        <p14:creationId xmlns:p14="http://schemas.microsoft.com/office/powerpoint/2010/main" val="406518951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Agenda D. Section Header">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83823019"/>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Rectangle 7"/>
          <p:cNvSpPr/>
          <p:nvPr userDrawn="1"/>
        </p:nvSpPr>
        <p:spPr bwMode="white">
          <a:xfrm>
            <a:off x="1284744" y="1428131"/>
            <a:ext cx="947672" cy="947672"/>
          </a:xfrm>
          <a:prstGeom prst="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10" name="Rectangle 9"/>
          <p:cNvSpPr/>
          <p:nvPr userDrawn="1"/>
        </p:nvSpPr>
        <p:spPr>
          <a:xfrm>
            <a:off x="1285200" y="2667600"/>
            <a:ext cx="9619200" cy="3200400"/>
          </a:xfrm>
          <a:prstGeom prst="rect">
            <a:avLst/>
          </a:prstGeom>
          <a:noFill/>
          <a:ln w="9525">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1999" dirty="0">
              <a:solidFill>
                <a:prstClr val="white"/>
              </a:solidFill>
              <a:latin typeface="+mn-lt"/>
              <a:ea typeface="+mn-ea"/>
              <a:cs typeface="+mn-cs"/>
              <a:sym typeface="+mn-lt"/>
            </a:endParaRPr>
          </a:p>
        </p:txBody>
      </p:sp>
    </p:spTree>
    <p:extLst>
      <p:ext uri="{BB962C8B-B14F-4D97-AF65-F5344CB8AC3E}">
        <p14:creationId xmlns:p14="http://schemas.microsoft.com/office/powerpoint/2010/main" val="4945782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Agenda D. Full Width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4089626134"/>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5"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7" name="Title 1"/>
          <p:cNvSpPr txBox="1">
            <a:spLocks/>
          </p:cNvSpPr>
          <p:nvPr userDrawn="1"/>
        </p:nvSpPr>
        <p:spPr>
          <a:xfrm>
            <a:off x="446914" y="484632"/>
            <a:ext cx="11295782" cy="850392"/>
          </a:xfrm>
          <a:prstGeom prst="rect">
            <a:avLst/>
          </a:prstGeom>
        </p:spPr>
        <p:txBody>
          <a:bodyPr vert="horz" wrap="square" lIns="0" tIns="45720" rIns="0" bIns="45720" rtlCol="0" anchor="t" anchorCtr="0">
            <a:no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pPr marL="0" lvl="0" indent="0" algn="l">
              <a:lnSpc>
                <a:spcPct val="85000"/>
              </a:lnSpc>
              <a:spcBef>
                <a:spcPts val="0"/>
              </a:spcBef>
              <a:spcAft>
                <a:spcPts val="0"/>
              </a:spcAft>
            </a:pPr>
            <a:r>
              <a:rPr lang="en-US" sz="2700" b="0" i="0" u="none" kern="1200" spc="0" dirty="0">
                <a:solidFill>
                  <a:schemeClr val="tx1">
                    <a:lumMod val="100000"/>
                  </a:schemeClr>
                </a:solidFill>
                <a:latin typeface="+mn-lt"/>
                <a:ea typeface="+mn-ea"/>
                <a:cs typeface="+mn-cs"/>
                <a:sym typeface="+mn-lt"/>
              </a:rPr>
              <a:t>Agenda</a:t>
            </a:r>
          </a:p>
        </p:txBody>
      </p:sp>
      <p:cxnSp>
        <p:nvCxnSpPr>
          <p:cNvPr id="9" name="Straight Connector 8"/>
          <p:cNvCxnSpPr>
            <a:cxnSpLocks/>
          </p:cNvCxnSpPr>
          <p:nvPr userDrawn="1"/>
        </p:nvCxnSpPr>
        <p:spPr bwMode="white">
          <a:xfrm>
            <a:off x="444616" y="1206000"/>
            <a:ext cx="11750586" cy="0"/>
          </a:xfrm>
          <a:prstGeom prst="line">
            <a:avLst/>
          </a:prstGeom>
          <a:ln w="9525" cmpd="sng">
            <a:solidFill>
              <a:schemeClr val="accent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8195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Agenda D. Two-Thirds">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43547486"/>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26" name="Rectangle 25"/>
          <p:cNvSpPr/>
          <p:nvPr userDrawn="1"/>
        </p:nvSpPr>
        <p:spPr bwMode="ltGray">
          <a:xfrm>
            <a:off x="4080764" y="-1309"/>
            <a:ext cx="8111237" cy="6859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9"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10" name="TextBox 9"/>
          <p:cNvSpPr txBox="1"/>
          <p:nvPr userDrawn="1"/>
        </p:nvSpPr>
        <p:spPr>
          <a:xfrm>
            <a:off x="444616" y="3241372"/>
            <a:ext cx="1346432" cy="373949"/>
          </a:xfrm>
          <a:prstGeom prst="rect">
            <a:avLst/>
          </a:prstGeom>
          <a:noFill/>
        </p:spPr>
        <p:txBody>
          <a:bodyPr wrap="square" lIns="0" tIns="0" rIns="0" bIns="0" rtlCol="0" anchor="t">
            <a:spAutoFit/>
          </a:bodyPr>
          <a:lstStyle/>
          <a:p>
            <a:pPr>
              <a:lnSpc>
                <a:spcPct val="90000"/>
              </a:lnSpc>
              <a:spcAft>
                <a:spcPts val="600"/>
              </a:spcAft>
            </a:pPr>
            <a:r>
              <a:rPr lang="en-US" sz="2700" dirty="0">
                <a:solidFill>
                  <a:schemeClr val="bg1"/>
                </a:solidFill>
                <a:latin typeface="+mn-lt"/>
                <a:ea typeface="+mn-ea"/>
                <a:cs typeface="+mn-cs"/>
                <a:sym typeface="+mn-lt"/>
              </a:rPr>
              <a:t>Agenda</a:t>
            </a:r>
          </a:p>
        </p:txBody>
      </p:sp>
      <p:pic>
        <p:nvPicPr>
          <p:cNvPr id="7" name="Google Shape;311;p30">
            <a:extLst>
              <a:ext uri="{FF2B5EF4-FFF2-40B4-BE49-F238E27FC236}">
                <a16:creationId xmlns:a16="http://schemas.microsoft.com/office/drawing/2014/main" id="{AE8068A2-1F8B-4B27-A336-91F82FCE917A}"/>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1866" b="1866"/>
          <a:stretch/>
        </p:blipFill>
        <p:spPr bwMode="invGray">
          <a:xfrm>
            <a:off x="446914" y="6346663"/>
            <a:ext cx="914638" cy="371811"/>
          </a:xfrm>
          <a:prstGeom prst="rect">
            <a:avLst/>
          </a:prstGeom>
          <a:noFill/>
          <a:ln>
            <a:noFill/>
          </a:ln>
        </p:spPr>
      </p:pic>
      <p:sp>
        <p:nvSpPr>
          <p:cNvPr id="8" name="TextBox 7">
            <a:extLst>
              <a:ext uri="{FF2B5EF4-FFF2-40B4-BE49-F238E27FC236}">
                <a16:creationId xmlns:a16="http://schemas.microsoft.com/office/drawing/2014/main" id="{E15AE586-FEC4-4616-8443-1CA16CFE7837}"/>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9" name="Google Shape;52;p7">
            <a:extLst>
              <a:ext uri="{FF2B5EF4-FFF2-40B4-BE49-F238E27FC236}">
                <a16:creationId xmlns:a16="http://schemas.microsoft.com/office/drawing/2014/main" id="{FC5BC398-AFEC-4FEE-A6A7-E9FB9C18F402}"/>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spTree>
    <p:extLst>
      <p:ext uri="{BB962C8B-B14F-4D97-AF65-F5344CB8AC3E}">
        <p14:creationId xmlns:p14="http://schemas.microsoft.com/office/powerpoint/2010/main" val="30156948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Agenda D. Table of Contents">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938752893"/>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9" y="1590"/>
                        <a:ext cx="1587" cy="1587"/>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0" name="TextBox 19"/>
          <p:cNvSpPr txBox="1"/>
          <p:nvPr userDrawn="1"/>
        </p:nvSpPr>
        <p:spPr>
          <a:xfrm>
            <a:off x="444616" y="2681361"/>
            <a:ext cx="3004784" cy="1495281"/>
          </a:xfrm>
          <a:prstGeom prst="rect">
            <a:avLst/>
          </a:prstGeom>
          <a:noFill/>
        </p:spPr>
        <p:txBody>
          <a:bodyPr wrap="square" lIns="0" tIns="0" rIns="0" bIns="0" rtlCol="0" anchor="ctr">
            <a:spAutoFit/>
          </a:bodyPr>
          <a:lstStyle/>
          <a:p>
            <a:pPr marL="0" indent="0">
              <a:lnSpc>
                <a:spcPct val="90000"/>
              </a:lnSpc>
              <a:spcAft>
                <a:spcPts val="0"/>
              </a:spcAft>
              <a:buFontTx/>
              <a:buNone/>
            </a:pPr>
            <a:r>
              <a:rPr lang="en-US" sz="5398" dirty="0">
                <a:solidFill>
                  <a:schemeClr val="accent1"/>
                </a:solidFill>
                <a:latin typeface="+mn-lt"/>
                <a:ea typeface="+mn-ea"/>
                <a:cs typeface="+mn-cs"/>
                <a:sym typeface="+mn-lt"/>
              </a:rPr>
              <a:t>Table of contents</a:t>
            </a:r>
          </a:p>
        </p:txBody>
      </p:sp>
      <p:sp>
        <p:nvSpPr>
          <p:cNvPr id="24"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solidFill>
                <a:latin typeface="+mn-lt"/>
                <a:ea typeface="+mn-ea"/>
                <a:cs typeface="+mn-cs"/>
                <a:sym typeface="+mn-lt"/>
              </a:rPr>
              <a:t>Copyright © 2021 by Boston Consulting Group. All rights reserved.</a:t>
            </a:r>
          </a:p>
        </p:txBody>
      </p:sp>
      <p:pic>
        <p:nvPicPr>
          <p:cNvPr id="8" name="Google Shape;53;p7">
            <a:extLst>
              <a:ext uri="{FF2B5EF4-FFF2-40B4-BE49-F238E27FC236}">
                <a16:creationId xmlns:a16="http://schemas.microsoft.com/office/drawing/2014/main" id="{C67D7936-1069-49E3-9C87-ED67C877E0E3}"/>
              </a:ext>
            </a:extLst>
          </p:cNvPr>
          <p:cNvPicPr preferRelativeResize="0">
            <a:picLocks noChangeAspect="1"/>
          </p:cNvPicPr>
          <p:nvPr userDrawn="1"/>
        </p:nvPicPr>
        <p:blipFill>
          <a:blip r:embed="rId5"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10" name="TextBox 9">
            <a:extLst>
              <a:ext uri="{FF2B5EF4-FFF2-40B4-BE49-F238E27FC236}">
                <a16:creationId xmlns:a16="http://schemas.microsoft.com/office/drawing/2014/main" id="{A7A622F8-4361-400B-AF8A-4B2A2CC4EBEE}"/>
              </a:ext>
            </a:extLst>
          </p:cNvPr>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chemeClr val="bg1"/>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chemeClr val="bg1"/>
              </a:solidFill>
              <a:latin typeface="+mn-lt"/>
              <a:ea typeface="+mn-ea"/>
              <a:cs typeface="+mn-cs"/>
              <a:sym typeface="+mn-lt"/>
            </a:endParaRPr>
          </a:p>
        </p:txBody>
      </p:sp>
      <p:sp>
        <p:nvSpPr>
          <p:cNvPr id="11" name="Google Shape;52;p7">
            <a:extLst>
              <a:ext uri="{FF2B5EF4-FFF2-40B4-BE49-F238E27FC236}">
                <a16:creationId xmlns:a16="http://schemas.microsoft.com/office/drawing/2014/main" id="{12979D7C-E079-4799-B566-F06A71B1BBEF}"/>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chemeClr val="bg1"/>
                </a:solidFill>
                <a:latin typeface="+mn-lt"/>
                <a:ea typeface="+mn-ea"/>
                <a:cs typeface="+mn-cs"/>
              </a:rPr>
              <a:t>Confidential</a:t>
            </a:r>
            <a:endParaRPr sz="800" b="1" dirty="0">
              <a:solidFill>
                <a:schemeClr val="bg1"/>
              </a:solidFill>
              <a:latin typeface="+mn-lt"/>
              <a:ea typeface="+mn-ea"/>
              <a:cs typeface="+mn-cs"/>
            </a:endParaRPr>
          </a:p>
        </p:txBody>
      </p:sp>
    </p:spTree>
    <p:extLst>
      <p:ext uri="{BB962C8B-B14F-4D97-AF65-F5344CB8AC3E}">
        <p14:creationId xmlns:p14="http://schemas.microsoft.com/office/powerpoint/2010/main" val="25967916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4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8718060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4788476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9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5882105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716673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0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2409864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1882323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11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85720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21065149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12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5819896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9461337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13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9302708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9278872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ample Table of Contents">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E914B824-A456-4670-AAB1-E999FD76330A}"/>
              </a:ext>
            </a:extLst>
          </p:cNvPr>
          <p:cNvGraphicFramePr>
            <a:graphicFrameLocks noChangeAspect="1"/>
          </p:cNvGraphicFramePr>
          <p:nvPr userDrawn="1">
            <p:custDataLst>
              <p:tags r:id="rId1"/>
            </p:custDataLst>
            <p:extLst>
              <p:ext uri="{D42A27DB-BD31-4B8C-83A1-F6EECF244321}">
                <p14:modId xmlns:p14="http://schemas.microsoft.com/office/powerpoint/2010/main" val="16321996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Object 3" hidden="1">
                        <a:extLst>
                          <a:ext uri="{FF2B5EF4-FFF2-40B4-BE49-F238E27FC236}">
                            <a16:creationId xmlns:a16="http://schemas.microsoft.com/office/drawing/2014/main" id="{E914B824-A456-4670-AAB1-E999FD7633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553A9C95-1777-4B88-A95B-E1BDD7B6A23E}"/>
              </a:ext>
            </a:extLst>
          </p:cNvPr>
          <p:cNvSpPr/>
          <p:nvPr userDrawn="1">
            <p:custDataLst>
              <p:tags r:id="rId2"/>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99" b="0" i="0" baseline="0" dirty="0">
              <a:solidFill>
                <a:srgbClr val="FFFFFF"/>
              </a:solidFill>
              <a:latin typeface="+mn-lt"/>
              <a:ea typeface="+mn-ea"/>
              <a:cs typeface="+mn-cs"/>
              <a:sym typeface="Arial" panose="020B0604020202020204" pitchFamily="34" charset="0"/>
            </a:endParaRPr>
          </a:p>
        </p:txBody>
      </p:sp>
      <p:sp>
        <p:nvSpPr>
          <p:cNvPr id="7" name="Copyright" hidden="1"/>
          <p:cNvSpPr txBox="1"/>
          <p:nvPr userDrawn="1"/>
        </p:nvSpPr>
        <p:spPr>
          <a:xfrm rot="16200000">
            <a:off x="9486901" y="3540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pic>
        <p:nvPicPr>
          <p:cNvPr id="15" name="Google Shape;53;p7">
            <a:extLst>
              <a:ext uri="{FF2B5EF4-FFF2-40B4-BE49-F238E27FC236}">
                <a16:creationId xmlns:a16="http://schemas.microsoft.com/office/drawing/2014/main" id="{B47B94EA-07A9-41F3-83EC-02A19DDFDE70}"/>
              </a:ext>
            </a:extLst>
          </p:cNvPr>
          <p:cNvPicPr preferRelativeResize="0">
            <a:picLocks noChangeAspect="1"/>
          </p:cNvPicPr>
          <p:nvPr userDrawn="1"/>
        </p:nvPicPr>
        <p:blipFill>
          <a:blip r:embed="rId6"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
        <p:nvSpPr>
          <p:cNvPr id="3" name="Title 2">
            <a:extLst>
              <a:ext uri="{FF2B5EF4-FFF2-40B4-BE49-F238E27FC236}">
                <a16:creationId xmlns:a16="http://schemas.microsoft.com/office/drawing/2014/main" id="{20CEB7DE-C65C-461C-8151-9D531FCD26E1}"/>
              </a:ext>
            </a:extLst>
          </p:cNvPr>
          <p:cNvSpPr>
            <a:spLocks noGrp="1"/>
          </p:cNvSpPr>
          <p:nvPr>
            <p:ph type="title"/>
          </p:nvPr>
        </p:nvSpPr>
        <p:spPr/>
        <p:txBody>
          <a:bodyPr vert="horz"/>
          <a:lstStyle/>
          <a:p>
            <a:r>
              <a:rPr lang="en-US" dirty="0"/>
              <a:t>Click to edit Master title style</a:t>
            </a:r>
          </a:p>
        </p:txBody>
      </p:sp>
      <p:graphicFrame>
        <p:nvGraphicFramePr>
          <p:cNvPr id="13" name="Content Placeholder 10"/>
          <p:cNvGraphicFramePr>
            <a:graphicFrameLocks/>
          </p:cNvGraphicFramePr>
          <p:nvPr userDrawn="1"/>
        </p:nvGraphicFramePr>
        <p:xfrm>
          <a:off x="450858" y="1801369"/>
          <a:ext cx="11293033" cy="3337053"/>
        </p:xfrm>
        <a:graphic>
          <a:graphicData uri="http://schemas.openxmlformats.org/drawingml/2006/table">
            <a:tbl>
              <a:tblPr firstRow="1">
                <a:tableStyleId>{5C22544A-7EE6-4342-B048-85BDC9FD1C3A}</a:tableStyleId>
              </a:tblPr>
              <a:tblGrid>
                <a:gridCol w="1906314">
                  <a:extLst>
                    <a:ext uri="{9D8B030D-6E8A-4147-A177-3AD203B41FA5}">
                      <a16:colId xmlns:a16="http://schemas.microsoft.com/office/drawing/2014/main" val="20000"/>
                    </a:ext>
                  </a:extLst>
                </a:gridCol>
                <a:gridCol w="6334709">
                  <a:extLst>
                    <a:ext uri="{9D8B030D-6E8A-4147-A177-3AD203B41FA5}">
                      <a16:colId xmlns:a16="http://schemas.microsoft.com/office/drawing/2014/main" val="20001"/>
                    </a:ext>
                  </a:extLst>
                </a:gridCol>
                <a:gridCol w="3052010">
                  <a:extLst>
                    <a:ext uri="{9D8B030D-6E8A-4147-A177-3AD203B41FA5}">
                      <a16:colId xmlns:a16="http://schemas.microsoft.com/office/drawing/2014/main" val="20003"/>
                    </a:ext>
                  </a:extLst>
                </a:gridCol>
              </a:tblGrid>
              <a:tr h="520701">
                <a:tc>
                  <a:txBody>
                    <a:bodyPr/>
                    <a:lstStyle/>
                    <a:p>
                      <a:pPr>
                        <a:lnSpc>
                          <a:spcPct val="90000"/>
                        </a:lnSpc>
                      </a:pPr>
                      <a:r>
                        <a:rPr lang="en-US" sz="1800" b="0" dirty="0">
                          <a:solidFill>
                            <a:schemeClr val="accent1"/>
                          </a:solidFill>
                          <a:latin typeface="+mj-lt"/>
                        </a:rPr>
                        <a:t>Time</a:t>
                      </a:r>
                    </a:p>
                  </a:txBody>
                  <a:tcPr marL="91151" marR="91151" marT="91440" marB="91440" anchor="b">
                    <a:lnL w="12700" cap="flat" cmpd="sng" algn="ctr">
                      <a:no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800" b="0" dirty="0">
                          <a:solidFill>
                            <a:schemeClr val="accent1"/>
                          </a:solidFill>
                          <a:latin typeface="+mj-lt"/>
                        </a:rPr>
                        <a:t>Topic</a:t>
                      </a:r>
                    </a:p>
                  </a:txBody>
                  <a:tcPr marL="91151" marR="91151" marT="91440" marB="91440" anchor="b">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800" b="0" dirty="0">
                          <a:solidFill>
                            <a:schemeClr val="accent1"/>
                          </a:solidFill>
                          <a:latin typeface="+mj-lt"/>
                        </a:rPr>
                        <a:t>Presenter</a:t>
                      </a:r>
                    </a:p>
                  </a:txBody>
                  <a:tcPr marL="91151" marR="91151" marT="91440" marB="91440" anchor="b">
                    <a:lnL w="285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0"/>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8 – 9am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1"/>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9 – 10am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2"/>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10 – 11am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3"/>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Break</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lnSpc>
                          <a:spcPct val="90000"/>
                        </a:lnSpc>
                      </a:pP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l">
                        <a:lnSpc>
                          <a:spcPct val="90000"/>
                        </a:lnSpc>
                      </a:pP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12 – 1pm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6"/>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1 – 2pm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8"/>
                  </a:ext>
                </a:extLst>
              </a:tr>
              <a:tr h="0">
                <a:tc>
                  <a:txBody>
                    <a:bodyPr/>
                    <a:lstStyle/>
                    <a:p>
                      <a:pPr marL="0" algn="l" defTabSz="914400" rtl="0" eaLnBrk="1" latinLnBrk="0" hangingPunct="1">
                        <a:lnSpc>
                          <a:spcPct val="90000"/>
                        </a:lnSpc>
                        <a:tabLst/>
                      </a:pPr>
                      <a:r>
                        <a:rPr lang="en-US" sz="1600" b="0" kern="1200" dirty="0">
                          <a:solidFill>
                            <a:schemeClr val="tx1"/>
                          </a:solidFill>
                          <a:latin typeface="+mn-lt"/>
                          <a:ea typeface="+mn-ea"/>
                          <a:cs typeface="+mn-cs"/>
                        </a:rPr>
                        <a:t>2 – 3pm</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Title to come</a:t>
                      </a: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l">
                        <a:lnSpc>
                          <a:spcPct val="90000"/>
                        </a:lnSpc>
                      </a:pPr>
                      <a:r>
                        <a:rPr lang="en-US" sz="1600" b="0" dirty="0">
                          <a:solidFill>
                            <a:schemeClr val="tx1"/>
                          </a:solidFill>
                          <a:latin typeface="+mn-lt"/>
                        </a:rPr>
                        <a:t>Presenter</a:t>
                      </a:r>
                      <a:r>
                        <a:rPr lang="en-US" sz="1600" b="0" baseline="0" dirty="0">
                          <a:solidFill>
                            <a:schemeClr val="tx1"/>
                          </a:solidFill>
                          <a:latin typeface="+mn-lt"/>
                        </a:rPr>
                        <a:t> name</a:t>
                      </a:r>
                      <a:endParaRPr lang="en-US" sz="1600" b="0" dirty="0">
                        <a:solidFill>
                          <a:schemeClr val="tx1"/>
                        </a:solidFill>
                        <a:latin typeface="+mn-lt"/>
                      </a:endParaRPr>
                    </a:p>
                  </a:txBody>
                  <a:tcPr marL="91151" marR="91151" marT="91440"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8770463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14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7725254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0977999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15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7331851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25386130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16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1748029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3806499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17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2955672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21396250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18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4557836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9047247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19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6714067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6124659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20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31597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7500357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21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9836502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2547483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22_D. 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1696796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1" y="3921602"/>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mn-lt"/>
              </a:rPr>
              <a:t>Copyright © 2021 by Boston Consulting Group. All rights reserved.</a:t>
            </a:r>
          </a:p>
        </p:txBody>
      </p:sp>
      <p:sp>
        <p:nvSpPr>
          <p:cNvPr id="8" name="Title 7"/>
          <p:cNvSpPr>
            <a:spLocks noGrp="1"/>
          </p:cNvSpPr>
          <p:nvPr>
            <p:ph type="title" hasCustomPrompt="1"/>
          </p:nvPr>
        </p:nvSpPr>
        <p:spPr>
          <a:xfrm>
            <a:off x="494937" y="718531"/>
            <a:ext cx="11202128" cy="713600"/>
          </a:xfrm>
          <a:prstGeom prst="rect">
            <a:avLst/>
          </a:prstGeom>
        </p:spPr>
        <p:txBody>
          <a:bodyPr>
            <a:noAutofit/>
          </a:bodyPr>
          <a:lstStyle>
            <a:lvl1pPr>
              <a:defRPr>
                <a:latin typeface="+mj-lt"/>
                <a:ea typeface="+mj-ea"/>
                <a:cs typeface="+mj-cs"/>
                <a:sym typeface="+mj-lt"/>
              </a:defRPr>
            </a:lvl1pPr>
          </a:lstStyle>
          <a:p>
            <a:r>
              <a:rPr lang="en-US" dirty="0"/>
              <a:t>Click to add title</a:t>
            </a:r>
          </a:p>
        </p:txBody>
      </p:sp>
      <p:sp>
        <p:nvSpPr>
          <p:cNvPr id="10" name="Text Placeholder 4"/>
          <p:cNvSpPr>
            <a:spLocks noGrp="1"/>
          </p:cNvSpPr>
          <p:nvPr>
            <p:ph type="body" sz="quarter" idx="15" hasCustomPrompt="1"/>
          </p:nvPr>
        </p:nvSpPr>
        <p:spPr>
          <a:xfrm>
            <a:off x="1532747" y="6363251"/>
            <a:ext cx="2820720" cy="410633"/>
          </a:xfrm>
        </p:spPr>
        <p:txBody>
          <a:bodyPr vert="horz" lIns="91440" tIns="91440" rIns="91440" bIns="91440" rtlCol="0">
            <a:noAutofit/>
          </a:bodyPr>
          <a:lstStyle>
            <a:lvl1pPr>
              <a:defRPr lang="en-US" sz="800" dirty="0" smtClean="0">
                <a:solidFill>
                  <a:srgbClr val="0000C9"/>
                </a:solidFill>
                <a:latin typeface="+mn-lt"/>
                <a:ea typeface="+mn-ea"/>
                <a:cs typeface="+mn-cs"/>
                <a:sym typeface="+mn-lt"/>
              </a:defRPr>
            </a:lvl1pPr>
          </a:lstStyle>
          <a:p>
            <a:pPr lvl="0"/>
            <a:r>
              <a:rPr lang="en-US" dirty="0"/>
              <a:t>Business Group Name Here</a:t>
            </a:r>
          </a:p>
        </p:txBody>
      </p:sp>
    </p:spTree>
    <p:extLst>
      <p:ext uri="{BB962C8B-B14F-4D97-AF65-F5344CB8AC3E}">
        <p14:creationId xmlns:p14="http://schemas.microsoft.com/office/powerpoint/2010/main" val="3313262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C5707-406A-48DC-925D-FD9BBAF0F585}"/>
              </a:ext>
            </a:extLst>
          </p:cNvPr>
          <p:cNvSpPr>
            <a:spLocks noGrp="1"/>
          </p:cNvSpPr>
          <p:nvPr>
            <p:ph type="title" hasCustomPrompt="1"/>
          </p:nvPr>
        </p:nvSpPr>
        <p:spPr>
          <a:xfrm>
            <a:off x="737633" y="3191620"/>
            <a:ext cx="10515600" cy="1153954"/>
          </a:xfrm>
          <a:prstGeom prst="rect">
            <a:avLst/>
          </a:prstGeom>
        </p:spPr>
        <p:txBody>
          <a:bodyPr anchor="t">
            <a:noAutofit/>
          </a:bodyPr>
          <a:lstStyle>
            <a:lvl1pPr>
              <a:lnSpc>
                <a:spcPct val="110000"/>
              </a:lnSpc>
              <a:defRPr sz="3600" b="0">
                <a:solidFill>
                  <a:srgbClr val="002060"/>
                </a:solidFill>
                <a:latin typeface="FS Albert Pro ExtraBold" panose="02000503050000020004" pitchFamily="50" charset="0"/>
              </a:defRPr>
            </a:lvl1pPr>
          </a:lstStyle>
          <a:p>
            <a:r>
              <a:rPr lang="en-US" b="1">
                <a:solidFill>
                  <a:srgbClr val="000484"/>
                </a:solidFill>
                <a:latin typeface="Noto Sans ExtBd" panose="020B0902040504020204" pitchFamily="34"/>
                <a:ea typeface="Noto Sans ExtBd" panose="020B0902040504020204" pitchFamily="34"/>
                <a:cs typeface="Noto Sans ExtBd" panose="020B0902040504020204" pitchFamily="34"/>
              </a:rPr>
              <a:t>&lt;Program&gt;</a:t>
            </a:r>
            <a:br>
              <a:rPr lang="en-US" b="1">
                <a:solidFill>
                  <a:srgbClr val="000484"/>
                </a:solidFill>
                <a:latin typeface="Noto Sans ExtBd" panose="020B0902040504020204" pitchFamily="34"/>
                <a:ea typeface="Noto Sans ExtBd" panose="020B0902040504020204" pitchFamily="34"/>
                <a:cs typeface="Noto Sans ExtBd" panose="020B0902040504020204" pitchFamily="34"/>
              </a:rPr>
            </a:br>
            <a:r>
              <a:rPr lang="en-US" b="1">
                <a:solidFill>
                  <a:srgbClr val="000484"/>
                </a:solidFill>
                <a:latin typeface="Noto Sans ExtBd" panose="020B0902040504020204" pitchFamily="34"/>
                <a:ea typeface="Noto Sans ExtBd" panose="020B0902040504020204" pitchFamily="34"/>
                <a:cs typeface="Noto Sans ExtBd" panose="020B0902040504020204" pitchFamily="34"/>
              </a:rPr>
              <a:t>&lt;Solution&gt; Training Guide</a:t>
            </a:r>
            <a:endParaRPr lang="en-US"/>
          </a:p>
        </p:txBody>
      </p:sp>
      <p:pic>
        <p:nvPicPr>
          <p:cNvPr id="9" name="Picture 8">
            <a:extLst>
              <a:ext uri="{FF2B5EF4-FFF2-40B4-BE49-F238E27FC236}">
                <a16:creationId xmlns:a16="http://schemas.microsoft.com/office/drawing/2014/main" id="{209407D0-AAD9-4F8D-BE38-B5822A7BE1AE}"/>
              </a:ext>
            </a:extLst>
          </p:cNvPr>
          <p:cNvPicPr preferRelativeResize="0">
            <a:picLocks noChangeAspect="1"/>
          </p:cNvPicPr>
          <p:nvPr userDrawn="1"/>
        </p:nvPicPr>
        <p:blipFill>
          <a:blip r:embed="rId3">
            <a:extLst>
              <a:ext uri="{28A0092B-C50C-407E-A947-70E740481C1C}">
                <a14:useLocalDpi xmlns:a14="http://schemas.microsoft.com/office/drawing/2010/main" val="0"/>
              </a:ext>
            </a:extLst>
          </a:blip>
          <a:srcRect/>
          <a:stretch/>
        </p:blipFill>
        <p:spPr>
          <a:xfrm>
            <a:off x="493825" y="6321631"/>
            <a:ext cx="815713" cy="382620"/>
          </a:xfrm>
          <a:prstGeom prst="rect">
            <a:avLst/>
          </a:prstGeom>
        </p:spPr>
      </p:pic>
      <p:sp>
        <p:nvSpPr>
          <p:cNvPr id="12" name="TextBox 11">
            <a:extLst>
              <a:ext uri="{FF2B5EF4-FFF2-40B4-BE49-F238E27FC236}">
                <a16:creationId xmlns:a16="http://schemas.microsoft.com/office/drawing/2014/main" id="{6F125584-2881-4C63-BCA2-5EB2FD460181}"/>
              </a:ext>
            </a:extLst>
          </p:cNvPr>
          <p:cNvSpPr txBox="1"/>
          <p:nvPr userDrawn="1"/>
        </p:nvSpPr>
        <p:spPr>
          <a:xfrm>
            <a:off x="1460311" y="6411173"/>
            <a:ext cx="3316406"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000" b="0" i="0" u="none" strike="noStrike" kern="1200" cap="none" spc="0" normalizeH="0" baseline="0" noProof="0" dirty="0">
                <a:ln>
                  <a:noFill/>
                </a:ln>
                <a:solidFill>
                  <a:srgbClr val="0000C9"/>
                </a:solidFill>
                <a:effectLst/>
                <a:uLnTx/>
                <a:uFillTx/>
                <a:latin typeface="+mn-lt"/>
                <a:ea typeface="+mn-ea"/>
                <a:cs typeface="+mn-cs"/>
              </a:rPr>
              <a:t>Breakthroughs that change patients’ lives ®</a:t>
            </a:r>
          </a:p>
        </p:txBody>
      </p:sp>
      <p:sp>
        <p:nvSpPr>
          <p:cNvPr id="18" name="Slide Number Placeholder 2">
            <a:extLst>
              <a:ext uri="{FF2B5EF4-FFF2-40B4-BE49-F238E27FC236}">
                <a16:creationId xmlns:a16="http://schemas.microsoft.com/office/drawing/2014/main" id="{95BC3766-5CE1-440A-915B-E5478A63F0B1}"/>
              </a:ext>
            </a:extLst>
          </p:cNvPr>
          <p:cNvSpPr>
            <a:spLocks noGrp="1"/>
          </p:cNvSpPr>
          <p:nvPr>
            <p:ph type="sldNum" sz="quarter" idx="4"/>
          </p:nvPr>
        </p:nvSpPr>
        <p:spPr>
          <a:xfrm>
            <a:off x="11287173" y="6423991"/>
            <a:ext cx="611764" cy="395625"/>
          </a:xfrm>
          <a:prstGeom prst="rect">
            <a:avLst/>
          </a:prstGeom>
        </p:spPr>
        <p:txBody>
          <a:bodyPr anchor="b"/>
          <a:lstStyle>
            <a:lvl1pPr algn="r">
              <a:defRPr sz="1400">
                <a:solidFill>
                  <a:schemeClr val="bg1">
                    <a:lumMod val="75000"/>
                  </a:schemeClr>
                </a:solidFill>
              </a:defRPr>
            </a:lvl1pPr>
          </a:lstStyle>
          <a:p>
            <a:fld id="{CFC32D3A-237C-4ED2-87E0-191E40B7BD31}" type="slidenum">
              <a:rPr lang="en-US" smtClean="0"/>
              <a:pPr/>
              <a:t>‹#›</a:t>
            </a:fld>
            <a:endParaRPr lang="en-US" dirty="0"/>
          </a:p>
        </p:txBody>
      </p:sp>
    </p:spTree>
    <p:custDataLst>
      <p:tags r:id="rId1"/>
    </p:custDataLst>
    <p:extLst>
      <p:ext uri="{BB962C8B-B14F-4D97-AF65-F5344CB8AC3E}">
        <p14:creationId xmlns:p14="http://schemas.microsoft.com/office/powerpoint/2010/main" val="3537212894"/>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oleObject" Target="../embeddings/oleObject1.bin"/><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103"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theme" Target="../theme/theme1.xml"/><Relationship Id="rId101"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image" Target="../media/image2.emf"/><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tags" Target="../tags/tag2.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image" Target="../media/image16.emf"/><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oleObject" Target="../embeddings/oleObject100.bin"/><Relationship Id="rId2" Type="http://schemas.openxmlformats.org/officeDocument/2006/relationships/slideLayout" Target="../slideLayouts/slideLayout100.xml"/><Relationship Id="rId16" Type="http://schemas.openxmlformats.org/officeDocument/2006/relationships/image" Target="../media/image2.emf"/><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tags" Target="../tags/tag137.xml"/><Relationship Id="rId5" Type="http://schemas.openxmlformats.org/officeDocument/2006/relationships/slideLayout" Target="../slideLayouts/slideLayout103.xml"/><Relationship Id="rId15" Type="http://schemas.openxmlformats.org/officeDocument/2006/relationships/image" Target="../media/image18.jpeg"/><Relationship Id="rId10" Type="http://schemas.openxmlformats.org/officeDocument/2006/relationships/tags" Target="../tags/tag136.xml"/><Relationship Id="rId4" Type="http://schemas.openxmlformats.org/officeDocument/2006/relationships/slideLayout" Target="../slideLayouts/slideLayout102.xml"/><Relationship Id="rId9" Type="http://schemas.openxmlformats.org/officeDocument/2006/relationships/theme" Target="../theme/theme2.xml"/><Relationship Id="rId14" Type="http://schemas.openxmlformats.org/officeDocument/2006/relationships/image" Target="../media/image17.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00"/>
            </p:custDataLst>
            <p:extLst>
              <p:ext uri="{D42A27DB-BD31-4B8C-83A1-F6EECF244321}">
                <p14:modId xmlns:p14="http://schemas.microsoft.com/office/powerpoint/2010/main" val="2560141376"/>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name="think-cell Slide" r:id="rId102" imgW="270" imgH="270" progId="TCLayout.ActiveDocument.1">
                  <p:embed/>
                </p:oleObj>
              </mc:Choice>
              <mc:Fallback>
                <p:oleObj name="think-cell Slide" r:id="rId102" imgW="270" imgH="270" progId="TCLayout.ActiveDocument.1">
                  <p:embed/>
                  <p:pic>
                    <p:nvPicPr>
                      <p:cNvPr id="2" name="Object 1" hidden="1"/>
                      <p:cNvPicPr/>
                      <p:nvPr/>
                    </p:nvPicPr>
                    <p:blipFill>
                      <a:blip r:embed="rId103"/>
                      <a:stretch>
                        <a:fillRect/>
                      </a:stretch>
                    </p:blipFill>
                    <p:spPr>
                      <a:xfrm>
                        <a:off x="1589" y="1590"/>
                        <a:ext cx="1587" cy="1587"/>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6C093F3A-A517-4208-893A-B99D2A0C64CC}"/>
              </a:ext>
            </a:extLst>
          </p:cNvPr>
          <p:cNvSpPr/>
          <p:nvPr userDrawn="1">
            <p:custDataLst>
              <p:tags r:id="rId101"/>
            </p:custDataLst>
          </p:nvPr>
        </p:nvSpPr>
        <p:spPr>
          <a:xfrm>
            <a:off x="1"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399" b="0" i="0" baseline="0" dirty="0">
              <a:solidFill>
                <a:srgbClr val="FFFFFF"/>
              </a:solidFill>
              <a:latin typeface="+mn-lt"/>
              <a:ea typeface="+mn-ea"/>
              <a:cs typeface="+mn-cs"/>
              <a:sym typeface="Arial" panose="020B0604020202020204" pitchFamily="34" charset="0"/>
            </a:endParaRPr>
          </a:p>
        </p:txBody>
      </p:sp>
      <p:sp>
        <p:nvSpPr>
          <p:cNvPr id="12" name="TextBox 11"/>
          <p:cNvSpPr txBox="1"/>
          <p:nvPr userDrawn="1"/>
        </p:nvSpPr>
        <p:spPr>
          <a:xfrm>
            <a:off x="11466325" y="6303595"/>
            <a:ext cx="276370" cy="335382"/>
          </a:xfrm>
          <a:prstGeom prst="rect">
            <a:avLst/>
          </a:prstGeom>
          <a:noFill/>
        </p:spPr>
        <p:txBody>
          <a:bodyPr vert="horz" wrap="square" lIns="0" tIns="0" rIns="0" bIns="0" rtlCol="0" anchor="b" anchorCtr="0">
            <a:noAutofit/>
          </a:bodyPr>
          <a:lstStyle/>
          <a:p>
            <a:pPr marL="0" marR="0" lvl="0" indent="0" algn="r" defTabSz="914126" rtl="0" eaLnBrk="1" fontAlgn="auto" latinLnBrk="0" hangingPunct="1">
              <a:lnSpc>
                <a:spcPct val="90000"/>
              </a:lnSpc>
              <a:spcBef>
                <a:spcPct val="0"/>
              </a:spcBef>
              <a:spcAft>
                <a:spcPct val="0"/>
              </a:spcAft>
              <a:buClrTx/>
              <a:buSzTx/>
              <a:buFontTx/>
              <a:buNone/>
              <a:tabLst/>
              <a:defRPr/>
            </a:pPr>
            <a:fld id="{DFCF27A5-1A5B-48D3-A060-2758FFBB1ADD}" type="slidenum">
              <a:rPr lang="en-US" sz="800" b="0" i="0" u="none" kern="1200" spc="0" smtClean="0">
                <a:solidFill>
                  <a:srgbClr val="A1AAB1">
                    <a:lumMod val="100000"/>
                  </a:srgbClr>
                </a:solidFill>
                <a:latin typeface="+mn-lt"/>
                <a:ea typeface="+mn-ea"/>
                <a:cs typeface="+mn-cs"/>
                <a:sym typeface="+mn-lt"/>
              </a:rPr>
              <a:pPr marL="0" marR="0" lvl="0" indent="0" algn="r" defTabSz="914126" rtl="0" eaLnBrk="1" fontAlgn="auto" latinLnBrk="0" hangingPunct="1">
                <a:lnSpc>
                  <a:spcPct val="90000"/>
                </a:lnSpc>
                <a:spcBef>
                  <a:spcPct val="0"/>
                </a:spcBef>
                <a:spcAft>
                  <a:spcPct val="0"/>
                </a:spcAft>
                <a:buClrTx/>
                <a:buSzTx/>
                <a:buFontTx/>
                <a:buNone/>
                <a:tabLst/>
                <a:defRPr/>
              </a:pPr>
              <a:t>‹#›</a:t>
            </a:fld>
            <a:endParaRPr lang="en-US" sz="800" b="0" i="0" u="none" kern="1200" spc="0" dirty="0">
              <a:solidFill>
                <a:srgbClr val="A1AAB1">
                  <a:lumMod val="100000"/>
                </a:srgbClr>
              </a:solidFill>
              <a:latin typeface="+mn-lt"/>
              <a:ea typeface="+mn-ea"/>
              <a:cs typeface="+mn-cs"/>
              <a:sym typeface="+mn-lt"/>
            </a:endParaRPr>
          </a:p>
        </p:txBody>
      </p:sp>
      <p:sp>
        <p:nvSpPr>
          <p:cNvPr id="9" name="Title Placeholder 1"/>
          <p:cNvSpPr>
            <a:spLocks noGrp="1"/>
          </p:cNvSpPr>
          <p:nvPr>
            <p:ph type="title"/>
          </p:nvPr>
        </p:nvSpPr>
        <p:spPr>
          <a:xfrm>
            <a:off x="446914" y="484632"/>
            <a:ext cx="11295782" cy="850392"/>
          </a:xfrm>
          <a:prstGeom prst="rect">
            <a:avLst/>
          </a:prstGeom>
        </p:spPr>
        <p:txBody>
          <a:bodyPr vert="horz" wrap="square" lIns="0" tIns="45720" rIns="0" bIns="45720" rtlCol="0" anchor="t" anchorCtr="0">
            <a:noAutofit/>
          </a:bodyPr>
          <a:lstStyle/>
          <a:p>
            <a:pPr lvl="0"/>
            <a:r>
              <a:rPr lang="en-US" dirty="0"/>
              <a:t>Click to add title</a:t>
            </a:r>
          </a:p>
        </p:txBody>
      </p:sp>
      <p:sp>
        <p:nvSpPr>
          <p:cNvPr id="4" name="Text Placeholder 3"/>
          <p:cNvSpPr>
            <a:spLocks noGrp="1"/>
          </p:cNvSpPr>
          <p:nvPr>
            <p:ph type="body" idx="1"/>
          </p:nvPr>
        </p:nvSpPr>
        <p:spPr>
          <a:xfrm>
            <a:off x="446912" y="1801368"/>
            <a:ext cx="11295782" cy="3950208"/>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0" name="Group 9">
            <a:extLst>
              <a:ext uri="{FF2B5EF4-FFF2-40B4-BE49-F238E27FC236}">
                <a16:creationId xmlns:a16="http://schemas.microsoft.com/office/drawing/2014/main" id="{90905F83-0405-4E9D-B27B-690C38FF0C67}"/>
              </a:ext>
            </a:extLst>
          </p:cNvPr>
          <p:cNvGrpSpPr/>
          <p:nvPr userDrawn="1"/>
        </p:nvGrpSpPr>
        <p:grpSpPr bwMode="gray">
          <a:xfrm>
            <a:off x="446915" y="326296"/>
            <a:ext cx="587784" cy="45600"/>
            <a:chOff x="616542" y="591197"/>
            <a:chExt cx="587631" cy="45600"/>
          </a:xfrm>
        </p:grpSpPr>
        <p:sp>
          <p:nvSpPr>
            <p:cNvPr id="13" name="Google Shape;17;p2">
              <a:extLst>
                <a:ext uri="{FF2B5EF4-FFF2-40B4-BE49-F238E27FC236}">
                  <a16:creationId xmlns:a16="http://schemas.microsoft.com/office/drawing/2014/main" id="{80EBFE87-B428-4AA1-B7F0-86FEBA217F22}"/>
                </a:ext>
              </a:extLst>
            </p:cNvPr>
            <p:cNvSpPr/>
            <p:nvPr userDrawn="1"/>
          </p:nvSpPr>
          <p:spPr bwMode="gray">
            <a:xfrm>
              <a:off x="616542" y="591197"/>
              <a:ext cx="293923" cy="45600"/>
            </a:xfrm>
            <a:prstGeom prst="rect">
              <a:avLst/>
            </a:prstGeom>
            <a:solidFill>
              <a:srgbClr val="0000C9"/>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sp>
          <p:nvSpPr>
            <p:cNvPr id="14" name="Google Shape;18;p2">
              <a:extLst>
                <a:ext uri="{FF2B5EF4-FFF2-40B4-BE49-F238E27FC236}">
                  <a16:creationId xmlns:a16="http://schemas.microsoft.com/office/drawing/2014/main" id="{EF68E6D1-2DF7-4BF4-B2ED-BEFE230CC376}"/>
                </a:ext>
              </a:extLst>
            </p:cNvPr>
            <p:cNvSpPr/>
            <p:nvPr userDrawn="1"/>
          </p:nvSpPr>
          <p:spPr bwMode="gray">
            <a:xfrm>
              <a:off x="910250" y="591197"/>
              <a:ext cx="293923" cy="45600"/>
            </a:xfrm>
            <a:prstGeom prst="rect">
              <a:avLst/>
            </a:prstGeom>
            <a:solidFill>
              <a:srgbClr val="0095FF"/>
            </a:solidFill>
            <a:ln>
              <a:noFill/>
            </a:ln>
          </p:spPr>
          <p:txBody>
            <a:bodyPr spcFirstLastPara="1" wrap="square" lIns="121868" tIns="121868" rIns="121868" bIns="121868" anchor="ctr" anchorCtr="0">
              <a:noAutofit/>
            </a:bodyPr>
            <a:lstStyle/>
            <a:p>
              <a:pPr marL="0" lvl="0" indent="0" algn="l" rtl="0">
                <a:spcBef>
                  <a:spcPts val="0"/>
                </a:spcBef>
                <a:spcAft>
                  <a:spcPts val="0"/>
                </a:spcAft>
                <a:buNone/>
              </a:pPr>
              <a:endParaRPr sz="2487" dirty="0">
                <a:latin typeface="+mn-lt"/>
                <a:ea typeface="+mn-ea"/>
                <a:cs typeface="+mn-cs"/>
              </a:endParaRPr>
            </a:p>
          </p:txBody>
        </p:sp>
      </p:grpSp>
      <p:sp>
        <p:nvSpPr>
          <p:cNvPr id="15" name="Google Shape;52;p7">
            <a:extLst>
              <a:ext uri="{FF2B5EF4-FFF2-40B4-BE49-F238E27FC236}">
                <a16:creationId xmlns:a16="http://schemas.microsoft.com/office/drawing/2014/main" id="{EC83B3BB-5689-4119-8369-C61E8A1423A1}"/>
              </a:ext>
            </a:extLst>
          </p:cNvPr>
          <p:cNvSpPr txBox="1"/>
          <p:nvPr userDrawn="1"/>
        </p:nvSpPr>
        <p:spPr bwMode="gray">
          <a:xfrm>
            <a:off x="6095999" y="6303596"/>
            <a:ext cx="5348889"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latin typeface="+mn-lt"/>
                <a:ea typeface="+mn-ea"/>
                <a:cs typeface="+mn-cs"/>
              </a:rPr>
              <a:t>Confidential</a:t>
            </a:r>
            <a:endParaRPr sz="800" b="1" dirty="0">
              <a:solidFill>
                <a:srgbClr val="A1AAB1"/>
              </a:solidFill>
              <a:latin typeface="+mn-lt"/>
              <a:ea typeface="+mn-ea"/>
              <a:cs typeface="+mn-cs"/>
            </a:endParaRPr>
          </a:p>
        </p:txBody>
      </p:sp>
      <p:pic>
        <p:nvPicPr>
          <p:cNvPr id="16" name="Google Shape;53;p7">
            <a:extLst>
              <a:ext uri="{FF2B5EF4-FFF2-40B4-BE49-F238E27FC236}">
                <a16:creationId xmlns:a16="http://schemas.microsoft.com/office/drawing/2014/main" id="{D5B53DC4-A939-4F0E-90B4-E896AFCBE3F2}"/>
              </a:ext>
            </a:extLst>
          </p:cNvPr>
          <p:cNvPicPr preferRelativeResize="0">
            <a:picLocks noChangeAspect="1"/>
          </p:cNvPicPr>
          <p:nvPr userDrawn="1"/>
        </p:nvPicPr>
        <p:blipFill>
          <a:blip r:embed="rId104" cstate="email">
            <a:extLst>
              <a:ext uri="{28A0092B-C50C-407E-A947-70E740481C1C}">
                <a14:useLocalDpi xmlns:a14="http://schemas.microsoft.com/office/drawing/2010/main"/>
              </a:ext>
            </a:extLst>
          </a:blip>
          <a:srcRect t="787" b="787"/>
          <a:stretch/>
        </p:blipFill>
        <p:spPr bwMode="gray">
          <a:xfrm>
            <a:off x="446914" y="6346663"/>
            <a:ext cx="914638" cy="371811"/>
          </a:xfrm>
          <a:prstGeom prst="rect">
            <a:avLst/>
          </a:prstGeom>
          <a:noFill/>
          <a:ln>
            <a:noFill/>
          </a:ln>
        </p:spPr>
      </p:pic>
    </p:spTree>
    <p:extLst>
      <p:ext uri="{BB962C8B-B14F-4D97-AF65-F5344CB8AC3E}">
        <p14:creationId xmlns:p14="http://schemas.microsoft.com/office/powerpoint/2010/main" val="196022402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 id="2147483702" r:id="rId24"/>
    <p:sldLayoutId id="2147483703" r:id="rId25"/>
    <p:sldLayoutId id="2147483704" r:id="rId26"/>
    <p:sldLayoutId id="2147483705" r:id="rId27"/>
    <p:sldLayoutId id="2147483706" r:id="rId28"/>
    <p:sldLayoutId id="2147483707" r:id="rId29"/>
    <p:sldLayoutId id="2147483708" r:id="rId30"/>
    <p:sldLayoutId id="2147483709" r:id="rId31"/>
    <p:sldLayoutId id="2147483710" r:id="rId32"/>
    <p:sldLayoutId id="2147483711" r:id="rId33"/>
    <p:sldLayoutId id="2147483712" r:id="rId34"/>
    <p:sldLayoutId id="2147483713" r:id="rId35"/>
    <p:sldLayoutId id="2147483714" r:id="rId36"/>
    <p:sldLayoutId id="2147483715" r:id="rId37"/>
    <p:sldLayoutId id="2147483716" r:id="rId38"/>
    <p:sldLayoutId id="2147483717" r:id="rId39"/>
    <p:sldLayoutId id="2147483718" r:id="rId40"/>
    <p:sldLayoutId id="2147483719" r:id="rId41"/>
    <p:sldLayoutId id="2147483720" r:id="rId42"/>
    <p:sldLayoutId id="2147483721" r:id="rId43"/>
    <p:sldLayoutId id="2147483722" r:id="rId44"/>
    <p:sldLayoutId id="2147483723" r:id="rId45"/>
    <p:sldLayoutId id="2147483724" r:id="rId46"/>
    <p:sldLayoutId id="2147483725" r:id="rId47"/>
    <p:sldLayoutId id="2147483726" r:id="rId48"/>
    <p:sldLayoutId id="2147483727" r:id="rId49"/>
    <p:sldLayoutId id="2147483728" r:id="rId50"/>
    <p:sldLayoutId id="2147483729" r:id="rId51"/>
    <p:sldLayoutId id="2147483730" r:id="rId52"/>
    <p:sldLayoutId id="2147483731" r:id="rId53"/>
    <p:sldLayoutId id="2147483732" r:id="rId54"/>
    <p:sldLayoutId id="2147483733" r:id="rId55"/>
    <p:sldLayoutId id="2147483734" r:id="rId56"/>
    <p:sldLayoutId id="2147483735" r:id="rId57"/>
    <p:sldLayoutId id="2147483736" r:id="rId58"/>
    <p:sldLayoutId id="2147483737" r:id="rId59"/>
    <p:sldLayoutId id="2147483738" r:id="rId60"/>
    <p:sldLayoutId id="2147483739" r:id="rId61"/>
    <p:sldLayoutId id="2147483740" r:id="rId62"/>
    <p:sldLayoutId id="2147483741" r:id="rId63"/>
    <p:sldLayoutId id="2147483742" r:id="rId64"/>
    <p:sldLayoutId id="2147483743" r:id="rId65"/>
    <p:sldLayoutId id="2147483744" r:id="rId66"/>
    <p:sldLayoutId id="2147483745" r:id="rId67"/>
    <p:sldLayoutId id="2147483746" r:id="rId68"/>
    <p:sldLayoutId id="2147483747" r:id="rId69"/>
    <p:sldLayoutId id="2147483748" r:id="rId70"/>
    <p:sldLayoutId id="2147483749" r:id="rId71"/>
    <p:sldLayoutId id="2147483750" r:id="rId72"/>
    <p:sldLayoutId id="2147483751" r:id="rId73"/>
    <p:sldLayoutId id="2147483752" r:id="rId74"/>
    <p:sldLayoutId id="2147483753" r:id="rId75"/>
    <p:sldLayoutId id="2147483754" r:id="rId76"/>
    <p:sldLayoutId id="2147483755" r:id="rId77"/>
    <p:sldLayoutId id="2147483756" r:id="rId78"/>
    <p:sldLayoutId id="2147483757" r:id="rId79"/>
    <p:sldLayoutId id="2147483758" r:id="rId80"/>
    <p:sldLayoutId id="2147483759" r:id="rId81"/>
    <p:sldLayoutId id="2147483760" r:id="rId82"/>
    <p:sldLayoutId id="2147483761" r:id="rId83"/>
    <p:sldLayoutId id="2147483765" r:id="rId84"/>
    <p:sldLayoutId id="2147483770" r:id="rId85"/>
    <p:sldLayoutId id="2147483771" r:id="rId86"/>
    <p:sldLayoutId id="2147483772" r:id="rId87"/>
    <p:sldLayoutId id="2147483773" r:id="rId88"/>
    <p:sldLayoutId id="2147483774" r:id="rId89"/>
    <p:sldLayoutId id="2147483775" r:id="rId90"/>
    <p:sldLayoutId id="2147483776" r:id="rId91"/>
    <p:sldLayoutId id="2147483777" r:id="rId92"/>
    <p:sldLayoutId id="2147483778" r:id="rId93"/>
    <p:sldLayoutId id="2147483779" r:id="rId94"/>
    <p:sldLayoutId id="2147483780" r:id="rId95"/>
    <p:sldLayoutId id="2147483781" r:id="rId96"/>
    <p:sldLayoutId id="2147483782" r:id="rId97"/>
    <p:sldLayoutId id="2147483783" r:id="rId9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marL="0" indent="0" algn="l" defTabSz="914126" rtl="0" eaLnBrk="1" latinLnBrk="0" hangingPunct="1">
        <a:lnSpc>
          <a:spcPct val="85000"/>
        </a:lnSpc>
        <a:spcBef>
          <a:spcPts val="0"/>
        </a:spcBef>
        <a:spcAft>
          <a:spcPts val="0"/>
        </a:spcAft>
        <a:buNone/>
        <a:defRPr sz="2700" b="0" i="0" u="none" kern="1200" spc="0">
          <a:solidFill>
            <a:schemeClr val="tx1">
              <a:lumMod val="100000"/>
            </a:schemeClr>
          </a:solidFill>
          <a:latin typeface="+mj-lt"/>
          <a:ea typeface="+mj-ea"/>
          <a:cs typeface="+mj-cs"/>
          <a:sym typeface="+mj-lt"/>
        </a:defRPr>
      </a:lvl1pPr>
    </p:titleStyle>
    <p:bodyStyle>
      <a:lvl1pPr marL="230400" indent="-230400" algn="l" defTabSz="914126" rtl="0" eaLnBrk="1" latinLnBrk="0" hangingPunct="1">
        <a:lnSpc>
          <a:spcPct val="90000"/>
        </a:lnSpc>
        <a:spcBef>
          <a:spcPts val="2000"/>
        </a:spcBef>
        <a:spcAft>
          <a:spcPts val="0"/>
        </a:spcAft>
        <a:buClrTx/>
        <a:buFont typeface="Noto Sans" panose="020B0502040504020204" pitchFamily="34" charset="0"/>
        <a:buChar char="•"/>
        <a:defRPr lang="en-US" sz="2000" b="0" kern="1200">
          <a:solidFill>
            <a:schemeClr val="tx1"/>
          </a:solidFill>
          <a:latin typeface="+mn-lt"/>
          <a:ea typeface="+mn-ea"/>
          <a:cs typeface="+mn-cs"/>
          <a:sym typeface="+mn-lt"/>
        </a:defRPr>
      </a:lvl1pPr>
      <a:lvl2pPr marL="457200" indent="-169200" algn="l" defTabSz="914126" rtl="0" eaLnBrk="1" latinLnBrk="0" hangingPunct="1">
        <a:lnSpc>
          <a:spcPct val="90000"/>
        </a:lnSpc>
        <a:spcBef>
          <a:spcPts val="1000"/>
        </a:spcBef>
        <a:spcAft>
          <a:spcPts val="0"/>
        </a:spcAft>
        <a:buClrTx/>
        <a:buFont typeface="Noto Sans" panose="020B0502040504020204" pitchFamily="34" charset="0"/>
        <a:buChar char="•"/>
        <a:defRPr lang="en-US" sz="1800" b="0" kern="1200">
          <a:solidFill>
            <a:schemeClr val="tx1"/>
          </a:solidFill>
          <a:latin typeface="+mn-lt"/>
          <a:ea typeface="+mn-ea"/>
          <a:cs typeface="+mn-cs"/>
          <a:sym typeface="+mn-lt"/>
        </a:defRPr>
      </a:lvl2pPr>
      <a:lvl3pPr marL="687600" indent="-172800" algn="l" defTabSz="914126" rtl="0" eaLnBrk="1" latinLnBrk="0" hangingPunct="1">
        <a:lnSpc>
          <a:spcPct val="90000"/>
        </a:lnSpc>
        <a:spcBef>
          <a:spcPts val="500"/>
        </a:spcBef>
        <a:spcAft>
          <a:spcPts val="0"/>
        </a:spcAft>
        <a:buClrTx/>
        <a:buFont typeface="Noto Sans" panose="020B0502040504020204" pitchFamily="34" charset="0"/>
        <a:buChar char="•"/>
        <a:defRPr lang="en-US" sz="1600" b="0" kern="1200">
          <a:solidFill>
            <a:schemeClr val="tx1"/>
          </a:solidFill>
          <a:latin typeface="+mn-lt"/>
          <a:ea typeface="+mn-ea"/>
          <a:cs typeface="+mn-cs"/>
          <a:sym typeface="+mn-lt"/>
        </a:defRPr>
      </a:lvl3pPr>
      <a:lvl4pPr marL="914400" indent="-172800" algn="l" defTabSz="914126" rtl="0" eaLnBrk="1" latinLnBrk="0" hangingPunct="1">
        <a:lnSpc>
          <a:spcPct val="90000"/>
        </a:lnSpc>
        <a:spcBef>
          <a:spcPts val="200"/>
        </a:spcBef>
        <a:spcAft>
          <a:spcPts val="0"/>
        </a:spcAft>
        <a:buClrTx/>
        <a:buFont typeface="Noto Sans" panose="020B0502040504020204" pitchFamily="34" charset="0"/>
        <a:buChar char="•"/>
        <a:defRPr lang="en-US" sz="1400" b="0" kern="1200">
          <a:solidFill>
            <a:schemeClr val="tx1"/>
          </a:solidFill>
          <a:latin typeface="+mn-lt"/>
          <a:ea typeface="+mn-ea"/>
          <a:cs typeface="+mn-cs"/>
          <a:sym typeface="+mn-lt"/>
        </a:defRPr>
      </a:lvl4pPr>
      <a:lvl5pPr marL="1090800" indent="-115200" algn="l" defTabSz="914126" rtl="0" eaLnBrk="1" latinLnBrk="0" hangingPunct="1">
        <a:lnSpc>
          <a:spcPct val="90000"/>
        </a:lnSpc>
        <a:spcBef>
          <a:spcPts val="100"/>
        </a:spcBef>
        <a:spcAft>
          <a:spcPts val="0"/>
        </a:spcAft>
        <a:buClrTx/>
        <a:buFont typeface="Noto Sans" panose="020B0502040504020204" pitchFamily="34" charset="0"/>
        <a:buChar char="•"/>
        <a:defRPr lang="en-US" sz="1200" b="0" kern="1200" smtClean="0">
          <a:solidFill>
            <a:schemeClr val="tx1"/>
          </a:solidFill>
          <a:latin typeface="+mn-lt"/>
          <a:ea typeface="+mn-ea"/>
          <a:cs typeface="+mn-cs"/>
          <a:sym typeface="+mn-lt"/>
        </a:defRPr>
      </a:lvl5pPr>
      <a:lvl6pPr marL="269794" indent="-152354" algn="l" defTabSz="914126" rtl="0" eaLnBrk="1" latinLnBrk="0" hangingPunct="1">
        <a:lnSpc>
          <a:spcPct val="90000"/>
        </a:lnSpc>
        <a:spcBef>
          <a:spcPts val="0"/>
        </a:spcBef>
        <a:spcAft>
          <a:spcPts val="600"/>
        </a:spcAft>
        <a:buClr>
          <a:schemeClr val="accent1"/>
        </a:buClr>
        <a:buFont typeface="Arial" panose="020B0604020202020204" pitchFamily="34" charset="0"/>
        <a:buChar char="•"/>
        <a:defRPr lang="en-US" sz="1600" kern="1200" smtClean="0">
          <a:solidFill>
            <a:schemeClr val="tx1"/>
          </a:solidFill>
          <a:latin typeface="+mn-lt"/>
          <a:ea typeface="+mn-ea"/>
          <a:cs typeface="+mn-cs"/>
          <a:sym typeface="+mn-lt"/>
        </a:defRPr>
      </a:lvl6pPr>
      <a:lvl7pPr marL="0" indent="0" algn="l" defTabSz="914126" rtl="0" eaLnBrk="1" latinLnBrk="0" hangingPunct="1">
        <a:lnSpc>
          <a:spcPct val="90000"/>
        </a:lnSpc>
        <a:spcBef>
          <a:spcPts val="900"/>
        </a:spcBef>
        <a:spcAft>
          <a:spcPts val="900"/>
        </a:spcAft>
        <a:buFont typeface="Arial" panose="020B0604020202020204" pitchFamily="34" charset="0"/>
        <a:buChar char="​"/>
        <a:defRPr lang="en-US" sz="4399" kern="1200" baseline="0" smtClean="0">
          <a:solidFill>
            <a:schemeClr val="tx1"/>
          </a:solidFill>
          <a:latin typeface="+mn-lt"/>
          <a:ea typeface="+mn-ea"/>
          <a:cs typeface="+mn-cs"/>
          <a:sym typeface="+mn-lt"/>
        </a:defRPr>
      </a:lvl7pPr>
      <a:lvl8pPr marL="0" indent="0" algn="l" defTabSz="914126" rtl="0" eaLnBrk="1" latinLnBrk="0" hangingPunct="1">
        <a:lnSpc>
          <a:spcPct val="90000"/>
        </a:lnSpc>
        <a:spcBef>
          <a:spcPts val="900"/>
        </a:spcBef>
        <a:spcAft>
          <a:spcPts val="0"/>
        </a:spcAft>
        <a:buFont typeface="Arial" panose="020B0604020202020204" pitchFamily="34" charset="0"/>
        <a:buChar char="​"/>
        <a:defRPr lang="en-US" sz="5398" kern="1200" baseline="0" smtClean="0">
          <a:solidFill>
            <a:schemeClr val="accent1"/>
          </a:solidFill>
          <a:latin typeface="+mn-lt"/>
          <a:ea typeface="+mn-ea"/>
          <a:cs typeface="+mn-cs"/>
          <a:sym typeface="+mn-lt"/>
        </a:defRPr>
      </a:lvl8pPr>
      <a:lvl9pPr marL="0" indent="0" algn="l" defTabSz="914126" rtl="0" eaLnBrk="1" latinLnBrk="0" hangingPunct="1">
        <a:lnSpc>
          <a:spcPct val="100000"/>
        </a:lnSpc>
        <a:spcBef>
          <a:spcPts val="0"/>
        </a:spcBef>
        <a:spcAft>
          <a:spcPts val="900"/>
        </a:spcAft>
        <a:buFont typeface="Arial" panose="020B0604020202020204" pitchFamily="34" charset="0"/>
        <a:buChar char="​"/>
        <a:defRPr lang="en-US" sz="2399" kern="1200" baseline="0" dirty="0">
          <a:solidFill>
            <a:schemeClr val="accent1"/>
          </a:solidFill>
          <a:latin typeface="+mn-lt"/>
          <a:ea typeface="+mn-ea"/>
          <a:cs typeface="+mn-cs"/>
          <a:sym typeface="+mn-lt"/>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34">
          <p15:clr>
            <a:srgbClr val="F26B43"/>
          </p15:clr>
        </p15:guide>
        <p15:guide id="2" pos="280">
          <p15:clr>
            <a:srgbClr val="F26B43"/>
          </p15:clr>
        </p15:guide>
        <p15:guide id="3" pos="7396">
          <p15:clr>
            <a:srgbClr val="F26B43"/>
          </p15:clr>
        </p15:guide>
        <p15:guide id="4" orient="horz" pos="3624">
          <p15:clr>
            <a:srgbClr val="F26B43"/>
          </p15:clr>
        </p15:guide>
        <p15:guide id="5" orient="horz" pos="30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C9AFAC8-5021-48D0-98E5-49F2BC32FA59}"/>
              </a:ext>
            </a:extLst>
          </p:cNvPr>
          <p:cNvGraphicFramePr>
            <a:graphicFrameLocks noChangeAspect="1"/>
          </p:cNvGraphicFramePr>
          <p:nvPr userDrawn="1">
            <p:custDataLst>
              <p:tags r:id="rId11"/>
            </p:custDataLst>
            <p:extLst>
              <p:ext uri="{D42A27DB-BD31-4B8C-83A1-F6EECF244321}">
                <p14:modId xmlns:p14="http://schemas.microsoft.com/office/powerpoint/2010/main" val="35102385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395" imgH="396" progId="TCLayout.ActiveDocument.1">
                  <p:embed/>
                </p:oleObj>
              </mc:Choice>
              <mc:Fallback>
                <p:oleObj name="think-cell Slide" r:id="rId12" imgW="395" imgH="396" progId="TCLayout.ActiveDocument.1">
                  <p:embed/>
                  <p:pic>
                    <p:nvPicPr>
                      <p:cNvPr id="3" name="Object 2" hidden="1">
                        <a:extLst>
                          <a:ext uri="{FF2B5EF4-FFF2-40B4-BE49-F238E27FC236}">
                            <a16:creationId xmlns:a16="http://schemas.microsoft.com/office/drawing/2014/main" id="{DC9AFAC8-5021-48D0-98E5-49F2BC32FA59}"/>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Rectangle 1">
            <a:extLst>
              <a:ext uri="{FF2B5EF4-FFF2-40B4-BE49-F238E27FC236}">
                <a16:creationId xmlns:a16="http://schemas.microsoft.com/office/drawing/2014/main" id="{0B834CB5-F860-4ADE-B038-4025918125ED}"/>
              </a:ext>
            </a:extLst>
          </p:cNvPr>
          <p:cNvSpPr/>
          <p:nvPr userDrawn="1"/>
        </p:nvSpPr>
        <p:spPr>
          <a:xfrm>
            <a:off x="0" y="10715"/>
            <a:ext cx="12192000" cy="877614"/>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003B808-2E99-4CFD-99DE-57A855A93331}"/>
              </a:ext>
            </a:extLst>
          </p:cNvPr>
          <p:cNvSpPr/>
          <p:nvPr userDrawn="1"/>
        </p:nvSpPr>
        <p:spPr>
          <a:xfrm>
            <a:off x="0" y="831876"/>
            <a:ext cx="12192000" cy="112905"/>
          </a:xfrm>
          <a:prstGeom prst="rect">
            <a:avLst/>
          </a:prstGeom>
          <a:solidFill>
            <a:srgbClr val="0000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4E9570AB-A96A-4B84-8D0A-3DBBBD162297}"/>
              </a:ext>
            </a:extLst>
          </p:cNvPr>
          <p:cNvPicPr preferRelativeResize="0">
            <a:picLocks noChangeAspect="1"/>
          </p:cNvPicPr>
          <p:nvPr/>
        </p:nvPicPr>
        <p:blipFill>
          <a:blip r:embed="rId14">
            <a:extLst>
              <a:ext uri="{28A0092B-C50C-407E-A947-70E740481C1C}">
                <a14:useLocalDpi xmlns:a14="http://schemas.microsoft.com/office/drawing/2010/main" val="0"/>
              </a:ext>
            </a:extLst>
          </a:blip>
          <a:srcRect/>
          <a:stretch/>
        </p:blipFill>
        <p:spPr>
          <a:xfrm>
            <a:off x="493825" y="6321631"/>
            <a:ext cx="815713" cy="382620"/>
          </a:xfrm>
          <a:prstGeom prst="rect">
            <a:avLst/>
          </a:prstGeom>
        </p:spPr>
      </p:pic>
      <p:sp>
        <p:nvSpPr>
          <p:cNvPr id="21" name="Slide Number Placeholder 2">
            <a:extLst>
              <a:ext uri="{FF2B5EF4-FFF2-40B4-BE49-F238E27FC236}">
                <a16:creationId xmlns:a16="http://schemas.microsoft.com/office/drawing/2014/main" id="{0AD8CB7B-3711-4835-8028-28B7D587C9C9}"/>
              </a:ext>
            </a:extLst>
          </p:cNvPr>
          <p:cNvSpPr>
            <a:spLocks noGrp="1"/>
          </p:cNvSpPr>
          <p:nvPr userDrawn="1">
            <p:ph type="sldNum" sz="quarter" idx="4"/>
          </p:nvPr>
        </p:nvSpPr>
        <p:spPr>
          <a:xfrm>
            <a:off x="11287173" y="6321631"/>
            <a:ext cx="611764" cy="395625"/>
          </a:xfrm>
          <a:prstGeom prst="rect">
            <a:avLst/>
          </a:prstGeom>
        </p:spPr>
        <p:txBody>
          <a:bodyPr anchor="b"/>
          <a:lstStyle>
            <a:lvl1pPr algn="r">
              <a:defRPr sz="1400">
                <a:solidFill>
                  <a:schemeClr val="bg1">
                    <a:lumMod val="75000"/>
                  </a:schemeClr>
                </a:solidFill>
              </a:defRPr>
            </a:lvl1pPr>
          </a:lstStyle>
          <a:p>
            <a:fld id="{CFC32D3A-237C-4ED2-87E0-191E40B7BD31}" type="slidenum">
              <a:rPr lang="en-US" smtClean="0"/>
              <a:pPr/>
              <a:t>‹#›</a:t>
            </a:fld>
            <a:endParaRPr lang="en-US" dirty="0"/>
          </a:p>
        </p:txBody>
      </p:sp>
      <p:pic>
        <p:nvPicPr>
          <p:cNvPr id="6" name="Picture 5">
            <a:extLst>
              <a:ext uri="{FF2B5EF4-FFF2-40B4-BE49-F238E27FC236}">
                <a16:creationId xmlns:a16="http://schemas.microsoft.com/office/drawing/2014/main" id="{0CF6B4A7-BAC1-405D-AA92-85B7978CC168}"/>
              </a:ext>
            </a:extLst>
          </p:cNvPr>
          <p:cNvPicPr>
            <a:picLocks noChangeAspect="1"/>
          </p:cNvPicPr>
          <p:nvPr userDrawn="1"/>
        </p:nvPicPr>
        <p:blipFill>
          <a:blip r:embed="rId15"/>
          <a:srcRect/>
          <a:stretch/>
        </p:blipFill>
        <p:spPr>
          <a:xfrm>
            <a:off x="0" y="893"/>
            <a:ext cx="12188824" cy="6856213"/>
          </a:xfrm>
          <a:prstGeom prst="rect">
            <a:avLst/>
          </a:prstGeom>
        </p:spPr>
      </p:pic>
      <p:pic>
        <p:nvPicPr>
          <p:cNvPr id="7" name="Google Shape;53;p7">
            <a:extLst>
              <a:ext uri="{FF2B5EF4-FFF2-40B4-BE49-F238E27FC236}">
                <a16:creationId xmlns:a16="http://schemas.microsoft.com/office/drawing/2014/main" id="{21096569-4A18-4BE2-9A4D-521B3054392D}"/>
              </a:ext>
            </a:extLst>
          </p:cNvPr>
          <p:cNvPicPr preferRelativeResize="0">
            <a:picLocks noChangeAspect="1"/>
          </p:cNvPicPr>
          <p:nvPr userDrawn="1"/>
        </p:nvPicPr>
        <p:blipFill>
          <a:blip r:embed="rId16" cstate="email">
            <a:extLst>
              <a:ext uri="{28A0092B-C50C-407E-A947-70E740481C1C}">
                <a14:useLocalDpi xmlns:a14="http://schemas.microsoft.com/office/drawing/2010/main"/>
              </a:ext>
            </a:extLst>
          </a:blip>
          <a:srcRect t="787" b="787"/>
          <a:stretch/>
        </p:blipFill>
        <p:spPr bwMode="gray">
          <a:xfrm>
            <a:off x="446798" y="6346662"/>
            <a:ext cx="914400" cy="371811"/>
          </a:xfrm>
          <a:prstGeom prst="rect">
            <a:avLst/>
          </a:prstGeom>
          <a:noFill/>
          <a:ln>
            <a:noFill/>
          </a:ln>
        </p:spPr>
      </p:pic>
      <p:sp>
        <p:nvSpPr>
          <p:cNvPr id="10" name="Google Shape;52;p7">
            <a:extLst>
              <a:ext uri="{FF2B5EF4-FFF2-40B4-BE49-F238E27FC236}">
                <a16:creationId xmlns:a16="http://schemas.microsoft.com/office/drawing/2014/main" id="{159405D7-0780-46FE-B659-D7C5337E6B1B}"/>
              </a:ext>
            </a:extLst>
          </p:cNvPr>
          <p:cNvSpPr txBox="1"/>
          <p:nvPr userDrawn="1"/>
        </p:nvSpPr>
        <p:spPr bwMode="gray">
          <a:xfrm>
            <a:off x="5657324" y="6303596"/>
            <a:ext cx="597878" cy="335382"/>
          </a:xfrm>
          <a:prstGeom prst="rect">
            <a:avLst/>
          </a:prstGeom>
          <a:noFill/>
          <a:ln>
            <a:noFill/>
          </a:ln>
        </p:spPr>
        <p:txBody>
          <a:bodyPr spcFirstLastPara="1" wrap="square" lIns="0" tIns="0" rIns="0" bIns="0" anchor="b" anchorCtr="0">
            <a:noAutofit/>
          </a:bodyPr>
          <a:lstStyle/>
          <a:p>
            <a:pPr marL="0" lvl="0" indent="0" algn="r" rtl="0">
              <a:lnSpc>
                <a:spcPct val="90000"/>
              </a:lnSpc>
              <a:spcBef>
                <a:spcPts val="0"/>
              </a:spcBef>
              <a:spcAft>
                <a:spcPts val="0"/>
              </a:spcAft>
              <a:buNone/>
            </a:pPr>
            <a:r>
              <a:rPr lang="en-GB" sz="800" dirty="0">
                <a:solidFill>
                  <a:srgbClr val="A1AAB1"/>
                </a:solidFill>
              </a:rPr>
              <a:t>Confidential</a:t>
            </a:r>
            <a:endParaRPr sz="800" b="1" dirty="0">
              <a:solidFill>
                <a:srgbClr val="A1AAB1"/>
              </a:solidFill>
            </a:endParaRPr>
          </a:p>
        </p:txBody>
      </p:sp>
      <p:sp>
        <p:nvSpPr>
          <p:cNvPr id="11" name="Text Placeholder 3">
            <a:extLst>
              <a:ext uri="{FF2B5EF4-FFF2-40B4-BE49-F238E27FC236}">
                <a16:creationId xmlns:a16="http://schemas.microsoft.com/office/drawing/2014/main" id="{0C3387E2-2DC7-4635-8241-5009DBD9F756}"/>
              </a:ext>
            </a:extLst>
          </p:cNvPr>
          <p:cNvSpPr txBox="1">
            <a:spLocks/>
          </p:cNvSpPr>
          <p:nvPr userDrawn="1"/>
        </p:nvSpPr>
        <p:spPr bwMode="gray">
          <a:xfrm>
            <a:off x="1728216" y="6303596"/>
            <a:ext cx="3864716" cy="335382"/>
          </a:xfrm>
          <a:prstGeom prst="rect">
            <a:avLst/>
          </a:prstGeom>
        </p:spPr>
        <p:txBody>
          <a:bodyPr vert="horz" lIns="0" tIns="0" rIns="0" bIns="0" rtlCol="0" anchor="b" anchorCtr="0">
            <a:noAutofit/>
          </a:bodyPr>
          <a:lstStyle>
            <a:lvl1pPr marL="0" indent="0" algn="l" defTabSz="914400" rtl="0" eaLnBrk="1" latinLnBrk="0" hangingPunct="1">
              <a:lnSpc>
                <a:spcPct val="90000"/>
              </a:lnSpc>
              <a:spcBef>
                <a:spcPts val="300"/>
              </a:spcBef>
              <a:buClr>
                <a:schemeClr val="tx1"/>
              </a:buClr>
              <a:buSzPct val="100000"/>
              <a:buFont typeface="Arial" panose="020B0604020202020204" pitchFamily="34" charset="0"/>
              <a:buNone/>
              <a:defRPr lang="en-US" sz="1200" kern="1200">
                <a:solidFill>
                  <a:srgbClr val="00004E"/>
                </a:solidFill>
                <a:latin typeface="+mn-lt"/>
                <a:ea typeface="+mn-ea"/>
                <a:cs typeface="+mn-cs"/>
              </a:defRPr>
            </a:lvl1pPr>
            <a:lvl2pPr marL="457200" indent="-169863" algn="l" defTabSz="914400" rtl="0" eaLnBrk="1" latinLnBrk="0" hangingPunct="1">
              <a:lnSpc>
                <a:spcPct val="90000"/>
              </a:lnSpc>
              <a:spcBef>
                <a:spcPts val="1000"/>
              </a:spcBef>
              <a:buClr>
                <a:schemeClr val="tx1"/>
              </a:buClr>
              <a:buFont typeface="Arial" panose="020B0604020202020204" pitchFamily="34" charset="0"/>
              <a:buChar char="•"/>
              <a:defRPr sz="1800" kern="1200">
                <a:solidFill>
                  <a:schemeClr val="tx1"/>
                </a:solidFill>
                <a:latin typeface="+mn-lt"/>
                <a:ea typeface="+mn-ea"/>
                <a:cs typeface="+mn-cs"/>
              </a:defRPr>
            </a:lvl2pPr>
            <a:lvl3pPr marL="685800" indent="-171450" algn="l" defTabSz="914400" rtl="0" eaLnBrk="1" latinLnBrk="0" hangingPunct="1">
              <a:lnSpc>
                <a:spcPct val="90000"/>
              </a:lnSpc>
              <a:spcBef>
                <a:spcPts val="500"/>
              </a:spcBef>
              <a:buClr>
                <a:schemeClr val="tx1"/>
              </a:buClr>
              <a:buFont typeface="Arial" panose="020B0604020202020204" pitchFamily="34" charset="0"/>
              <a:buChar char="•"/>
              <a:defRPr sz="1600" kern="1200">
                <a:solidFill>
                  <a:schemeClr val="tx1"/>
                </a:solidFill>
                <a:latin typeface="+mn-lt"/>
                <a:ea typeface="+mn-ea"/>
                <a:cs typeface="+mn-cs"/>
              </a:defRPr>
            </a:lvl3pPr>
            <a:lvl4pPr marL="914400" indent="-171450" algn="l" defTabSz="914400" rtl="0" eaLnBrk="1" latinLnBrk="0" hangingPunct="1">
              <a:lnSpc>
                <a:spcPct val="90000"/>
              </a:lnSpc>
              <a:spcBef>
                <a:spcPts val="200"/>
              </a:spcBef>
              <a:buClr>
                <a:schemeClr val="tx1"/>
              </a:buClr>
              <a:buFont typeface="Arial" panose="020B0604020202020204" pitchFamily="34" charset="0"/>
              <a:buChar char="•"/>
              <a:defRPr sz="1400" kern="1200">
                <a:solidFill>
                  <a:schemeClr val="tx1"/>
                </a:solidFill>
                <a:latin typeface="+mn-lt"/>
                <a:ea typeface="+mn-ea"/>
                <a:cs typeface="+mn-cs"/>
              </a:defRPr>
            </a:lvl4pPr>
            <a:lvl5pPr marL="1089025" indent="-114300" algn="l" defTabSz="914400" rtl="0" eaLnBrk="1" latinLnBrk="0" hangingPunct="1">
              <a:lnSpc>
                <a:spcPct val="90000"/>
              </a:lnSpc>
              <a:spcBef>
                <a:spcPts val="100"/>
              </a:spcBef>
              <a:buClr>
                <a:schemeClr val="tx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800" b="0" dirty="0">
                <a:solidFill>
                  <a:srgbClr val="0000C9"/>
                </a:solidFill>
              </a:rPr>
              <a:t>Breakthroughs that change patients’ lives</a:t>
            </a:r>
          </a:p>
        </p:txBody>
      </p:sp>
    </p:spTree>
    <p:custDataLst>
      <p:tags r:id="rId10"/>
    </p:custDataLst>
    <p:extLst>
      <p:ext uri="{BB962C8B-B14F-4D97-AF65-F5344CB8AC3E}">
        <p14:creationId xmlns:p14="http://schemas.microsoft.com/office/powerpoint/2010/main" val="2655878151"/>
      </p:ext>
    </p:extLst>
  </p:cSld>
  <p:clrMap bg1="lt1" tx1="dk1" bg2="lt2" tx2="dk2" accent1="accent1" accent2="accent2" accent3="accent3" accent4="accent4" accent5="accent5" accent6="accent6" hlink="hlink" folHlink="folHlink"/>
  <p:sldLayoutIdLst>
    <p:sldLayoutId id="2147484415" r:id="rId1"/>
    <p:sldLayoutId id="2147484416" r:id="rId2"/>
    <p:sldLayoutId id="2147484417" r:id="rId3"/>
    <p:sldLayoutId id="2147484418" r:id="rId4"/>
    <p:sldLayoutId id="2147484419" r:id="rId5"/>
    <p:sldLayoutId id="2147484421" r:id="rId6"/>
    <p:sldLayoutId id="2147484422" r:id="rId7"/>
    <p:sldLayoutId id="2147484423"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00.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0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DFFC2FD-EEE4-4BBD-A2E3-B6B277FCCCD6}"/>
              </a:ext>
            </a:extLst>
          </p:cNvPr>
          <p:cNvSpPr>
            <a:spLocks noGrp="1"/>
          </p:cNvSpPr>
          <p:nvPr>
            <p:ph type="title"/>
          </p:nvPr>
        </p:nvSpPr>
        <p:spPr>
          <a:xfrm>
            <a:off x="442084" y="516078"/>
            <a:ext cx="5405043" cy="484405"/>
          </a:xfrm>
        </p:spPr>
        <p:txBody>
          <a:bodyPr/>
          <a:lstStyle/>
          <a:p>
            <a:pPr algn="l"/>
            <a:r>
              <a:rPr lang="nl-BE" dirty="0"/>
              <a:t>CI – Flag categories in Pulse</a:t>
            </a:r>
            <a:endParaRPr lang="en-GB" dirty="0"/>
          </a:p>
        </p:txBody>
      </p:sp>
      <p:sp>
        <p:nvSpPr>
          <p:cNvPr id="2" name="TextBox 1">
            <a:extLst>
              <a:ext uri="{FF2B5EF4-FFF2-40B4-BE49-F238E27FC236}">
                <a16:creationId xmlns:a16="http://schemas.microsoft.com/office/drawing/2014/main" id="{57A10E91-E72D-4519-9A0C-069D0D60DC81}"/>
              </a:ext>
            </a:extLst>
          </p:cNvPr>
          <p:cNvSpPr txBox="1"/>
          <p:nvPr/>
        </p:nvSpPr>
        <p:spPr>
          <a:xfrm>
            <a:off x="436361" y="1182848"/>
            <a:ext cx="11319278" cy="523220"/>
          </a:xfrm>
          <a:prstGeom prst="rect">
            <a:avLst/>
          </a:prstGeom>
          <a:noFill/>
        </p:spPr>
        <p:txBody>
          <a:bodyPr wrap="square" rtlCol="0">
            <a:spAutoFit/>
          </a:bodyPr>
          <a:lstStyle/>
          <a:p>
            <a:pPr marL="342900" indent="-342900">
              <a:buFont typeface="+mj-lt"/>
              <a:buAutoNum type="arabicPeriod"/>
            </a:pPr>
            <a:r>
              <a:rPr lang="nl-BE" sz="1400" i="1" dirty="0"/>
              <a:t>Allow to have a the list of Flag Categories that are shown in the dropdown list to be specific by Role</a:t>
            </a:r>
          </a:p>
          <a:p>
            <a:pPr marL="342900" indent="-342900">
              <a:buFont typeface="+mj-lt"/>
              <a:buAutoNum type="arabicPeriod"/>
            </a:pPr>
            <a:r>
              <a:rPr lang="nl-BE" sz="1400" i="1" dirty="0"/>
              <a:t>Allow Multiple selection from the Flag Catergory drop down list </a:t>
            </a:r>
            <a:endParaRPr lang="en-GB" sz="1400" i="1" dirty="0"/>
          </a:p>
        </p:txBody>
      </p:sp>
      <p:pic>
        <p:nvPicPr>
          <p:cNvPr id="6" name="Picture 5">
            <a:extLst>
              <a:ext uri="{FF2B5EF4-FFF2-40B4-BE49-F238E27FC236}">
                <a16:creationId xmlns:a16="http://schemas.microsoft.com/office/drawing/2014/main" id="{E0752CD2-EA71-4E61-9907-FD925691FC1B}"/>
              </a:ext>
            </a:extLst>
          </p:cNvPr>
          <p:cNvPicPr>
            <a:picLocks noChangeAspect="1"/>
          </p:cNvPicPr>
          <p:nvPr/>
        </p:nvPicPr>
        <p:blipFill rotWithShape="1">
          <a:blip r:embed="rId2"/>
          <a:srcRect t="13430"/>
          <a:stretch/>
        </p:blipFill>
        <p:spPr>
          <a:xfrm>
            <a:off x="773408" y="2036952"/>
            <a:ext cx="2245637" cy="3127895"/>
          </a:xfrm>
          <a:prstGeom prst="rect">
            <a:avLst/>
          </a:prstGeom>
        </p:spPr>
      </p:pic>
      <p:sp>
        <p:nvSpPr>
          <p:cNvPr id="7" name="TextBox 6">
            <a:extLst>
              <a:ext uri="{FF2B5EF4-FFF2-40B4-BE49-F238E27FC236}">
                <a16:creationId xmlns:a16="http://schemas.microsoft.com/office/drawing/2014/main" id="{671F5BC6-286D-41C5-A703-A9FDA1F28B4A}"/>
              </a:ext>
            </a:extLst>
          </p:cNvPr>
          <p:cNvSpPr txBox="1"/>
          <p:nvPr/>
        </p:nvSpPr>
        <p:spPr>
          <a:xfrm>
            <a:off x="436361" y="5126399"/>
            <a:ext cx="3258561" cy="738664"/>
          </a:xfrm>
          <a:prstGeom prst="rect">
            <a:avLst/>
          </a:prstGeom>
          <a:solidFill>
            <a:srgbClr val="FFFF00"/>
          </a:solidFill>
        </p:spPr>
        <p:txBody>
          <a:bodyPr wrap="square" rtlCol="0">
            <a:spAutoFit/>
          </a:bodyPr>
          <a:lstStyle/>
          <a:p>
            <a:r>
              <a:rPr lang="nl-BE" sz="1400" b="1" i="1" dirty="0"/>
              <a:t>Currently</a:t>
            </a:r>
          </a:p>
          <a:p>
            <a:pPr marL="285750" indent="-285750">
              <a:buFont typeface="Arial" panose="020B0604020202020204" pitchFamily="34" charset="0"/>
              <a:buChar char="•"/>
            </a:pPr>
            <a:r>
              <a:rPr lang="nl-BE" sz="1400" dirty="0"/>
              <a:t>Same Dropdown list for all roles</a:t>
            </a:r>
          </a:p>
          <a:p>
            <a:pPr marL="285750" indent="-285750">
              <a:buFont typeface="Arial" panose="020B0604020202020204" pitchFamily="34" charset="0"/>
              <a:buChar char="•"/>
            </a:pPr>
            <a:r>
              <a:rPr lang="nl-BE" sz="1400" dirty="0"/>
              <a:t>Only 1 Flag can be selected</a:t>
            </a:r>
            <a:endParaRPr lang="en-GB" sz="1400" dirty="0"/>
          </a:p>
        </p:txBody>
      </p:sp>
      <p:sp>
        <p:nvSpPr>
          <p:cNvPr id="8" name="TextBox 7">
            <a:extLst>
              <a:ext uri="{FF2B5EF4-FFF2-40B4-BE49-F238E27FC236}">
                <a16:creationId xmlns:a16="http://schemas.microsoft.com/office/drawing/2014/main" id="{69A31CA6-5E3E-4C40-8A29-BD55958DF93C}"/>
              </a:ext>
            </a:extLst>
          </p:cNvPr>
          <p:cNvSpPr txBox="1"/>
          <p:nvPr/>
        </p:nvSpPr>
        <p:spPr>
          <a:xfrm>
            <a:off x="5074492" y="5126399"/>
            <a:ext cx="5906986" cy="738664"/>
          </a:xfrm>
          <a:prstGeom prst="rect">
            <a:avLst/>
          </a:prstGeom>
          <a:solidFill>
            <a:srgbClr val="92D050"/>
          </a:solidFill>
        </p:spPr>
        <p:txBody>
          <a:bodyPr wrap="square" rtlCol="0">
            <a:spAutoFit/>
          </a:bodyPr>
          <a:lstStyle/>
          <a:p>
            <a:r>
              <a:rPr lang="nl-BE" sz="1400" b="1" i="1" dirty="0"/>
              <a:t>After CI</a:t>
            </a:r>
          </a:p>
          <a:p>
            <a:pPr marL="285750" indent="-285750">
              <a:buFont typeface="Arial" panose="020B0604020202020204" pitchFamily="34" charset="0"/>
              <a:buChar char="•"/>
            </a:pPr>
            <a:r>
              <a:rPr lang="nl-BE" sz="1400" dirty="0"/>
              <a:t>Define dropdown list per role </a:t>
            </a:r>
            <a:r>
              <a:rPr lang="nl-BE" sz="1000" dirty="0"/>
              <a:t>(lists in the slides are just draft examples)</a:t>
            </a:r>
          </a:p>
          <a:p>
            <a:pPr marL="285750" indent="-285750">
              <a:buFont typeface="Arial" panose="020B0604020202020204" pitchFamily="34" charset="0"/>
              <a:buChar char="•"/>
            </a:pPr>
            <a:r>
              <a:rPr lang="nl-BE" sz="1400" dirty="0"/>
              <a:t>Dropdownlist with Tick-box to allow multiple selection</a:t>
            </a:r>
            <a:endParaRPr lang="en-GB" sz="1400" dirty="0"/>
          </a:p>
        </p:txBody>
      </p:sp>
      <p:pic>
        <p:nvPicPr>
          <p:cNvPr id="9" name="Picture 8">
            <a:extLst>
              <a:ext uri="{FF2B5EF4-FFF2-40B4-BE49-F238E27FC236}">
                <a16:creationId xmlns:a16="http://schemas.microsoft.com/office/drawing/2014/main" id="{9FEB70C8-F244-4A2D-B8B5-84C021578EA8}"/>
              </a:ext>
            </a:extLst>
          </p:cNvPr>
          <p:cNvPicPr>
            <a:picLocks noChangeAspect="1"/>
          </p:cNvPicPr>
          <p:nvPr/>
        </p:nvPicPr>
        <p:blipFill rotWithShape="1">
          <a:blip r:embed="rId2"/>
          <a:srcRect t="13430" r="20018"/>
          <a:stretch/>
        </p:blipFill>
        <p:spPr>
          <a:xfrm>
            <a:off x="5074492" y="1998504"/>
            <a:ext cx="1796092" cy="3127895"/>
          </a:xfrm>
          <a:prstGeom prst="rect">
            <a:avLst/>
          </a:prstGeom>
        </p:spPr>
      </p:pic>
      <p:pic>
        <p:nvPicPr>
          <p:cNvPr id="11" name="Picture 10">
            <a:extLst>
              <a:ext uri="{FF2B5EF4-FFF2-40B4-BE49-F238E27FC236}">
                <a16:creationId xmlns:a16="http://schemas.microsoft.com/office/drawing/2014/main" id="{FBC43CB1-4AD0-417B-BB8E-8C3EE01E5BAB}"/>
              </a:ext>
            </a:extLst>
          </p:cNvPr>
          <p:cNvPicPr>
            <a:picLocks noChangeAspect="1"/>
          </p:cNvPicPr>
          <p:nvPr/>
        </p:nvPicPr>
        <p:blipFill rotWithShape="1">
          <a:blip r:embed="rId2"/>
          <a:srcRect t="13430" r="20018"/>
          <a:stretch/>
        </p:blipFill>
        <p:spPr>
          <a:xfrm>
            <a:off x="7129939" y="1998504"/>
            <a:ext cx="1796092" cy="3127895"/>
          </a:xfrm>
          <a:prstGeom prst="rect">
            <a:avLst/>
          </a:prstGeom>
        </p:spPr>
      </p:pic>
      <p:pic>
        <p:nvPicPr>
          <p:cNvPr id="12" name="Picture 11">
            <a:extLst>
              <a:ext uri="{FF2B5EF4-FFF2-40B4-BE49-F238E27FC236}">
                <a16:creationId xmlns:a16="http://schemas.microsoft.com/office/drawing/2014/main" id="{1A7C81EB-861C-4288-974A-2ED44A9DC525}"/>
              </a:ext>
            </a:extLst>
          </p:cNvPr>
          <p:cNvPicPr>
            <a:picLocks noChangeAspect="1"/>
          </p:cNvPicPr>
          <p:nvPr/>
        </p:nvPicPr>
        <p:blipFill rotWithShape="1">
          <a:blip r:embed="rId2"/>
          <a:srcRect t="13430" r="20018"/>
          <a:stretch/>
        </p:blipFill>
        <p:spPr>
          <a:xfrm>
            <a:off x="9185386" y="1987245"/>
            <a:ext cx="1796092" cy="3127895"/>
          </a:xfrm>
          <a:prstGeom prst="rect">
            <a:avLst/>
          </a:prstGeom>
        </p:spPr>
      </p:pic>
      <p:sp>
        <p:nvSpPr>
          <p:cNvPr id="13" name="TextBox 12">
            <a:extLst>
              <a:ext uri="{FF2B5EF4-FFF2-40B4-BE49-F238E27FC236}">
                <a16:creationId xmlns:a16="http://schemas.microsoft.com/office/drawing/2014/main" id="{0D9A449E-96D1-44D5-BE38-78FFC43D978B}"/>
              </a:ext>
            </a:extLst>
          </p:cNvPr>
          <p:cNvSpPr txBox="1"/>
          <p:nvPr/>
        </p:nvSpPr>
        <p:spPr>
          <a:xfrm>
            <a:off x="5074492" y="1883063"/>
            <a:ext cx="1796092" cy="307777"/>
          </a:xfrm>
          <a:prstGeom prst="rect">
            <a:avLst/>
          </a:prstGeom>
          <a:solidFill>
            <a:srgbClr val="92D050"/>
          </a:solidFill>
        </p:spPr>
        <p:txBody>
          <a:bodyPr wrap="square" rtlCol="0">
            <a:spAutoFit/>
          </a:bodyPr>
          <a:lstStyle/>
          <a:p>
            <a:pPr algn="ctr"/>
            <a:r>
              <a:rPr lang="nl-BE" sz="1400" i="1" dirty="0"/>
              <a:t>Eg AMP role</a:t>
            </a:r>
            <a:endParaRPr lang="en-GB" sz="1400" i="1" dirty="0"/>
          </a:p>
        </p:txBody>
      </p:sp>
      <p:sp>
        <p:nvSpPr>
          <p:cNvPr id="14" name="TextBox 13">
            <a:extLst>
              <a:ext uri="{FF2B5EF4-FFF2-40B4-BE49-F238E27FC236}">
                <a16:creationId xmlns:a16="http://schemas.microsoft.com/office/drawing/2014/main" id="{362AFD15-BE2F-466D-95E2-EF825A0662DC}"/>
              </a:ext>
            </a:extLst>
          </p:cNvPr>
          <p:cNvSpPr txBox="1"/>
          <p:nvPr/>
        </p:nvSpPr>
        <p:spPr>
          <a:xfrm>
            <a:off x="7129939" y="1877386"/>
            <a:ext cx="1796092" cy="307777"/>
          </a:xfrm>
          <a:prstGeom prst="rect">
            <a:avLst/>
          </a:prstGeom>
          <a:solidFill>
            <a:srgbClr val="92D050"/>
          </a:solidFill>
        </p:spPr>
        <p:txBody>
          <a:bodyPr wrap="square" rtlCol="0">
            <a:spAutoFit/>
          </a:bodyPr>
          <a:lstStyle/>
          <a:p>
            <a:pPr algn="ctr"/>
            <a:r>
              <a:rPr lang="nl-BE" sz="1400" i="1" dirty="0"/>
              <a:t>Eg PP Role</a:t>
            </a:r>
            <a:endParaRPr lang="en-GB" sz="1400" i="1" dirty="0"/>
          </a:p>
        </p:txBody>
      </p:sp>
      <p:sp>
        <p:nvSpPr>
          <p:cNvPr id="15" name="TextBox 14">
            <a:extLst>
              <a:ext uri="{FF2B5EF4-FFF2-40B4-BE49-F238E27FC236}">
                <a16:creationId xmlns:a16="http://schemas.microsoft.com/office/drawing/2014/main" id="{42F4DF4A-BB26-4EE4-9064-C2E11407F910}"/>
              </a:ext>
            </a:extLst>
          </p:cNvPr>
          <p:cNvSpPr txBox="1"/>
          <p:nvPr/>
        </p:nvSpPr>
        <p:spPr>
          <a:xfrm>
            <a:off x="9262140" y="1876695"/>
            <a:ext cx="1796092" cy="307777"/>
          </a:xfrm>
          <a:prstGeom prst="rect">
            <a:avLst/>
          </a:prstGeom>
          <a:solidFill>
            <a:srgbClr val="92D050"/>
          </a:solidFill>
        </p:spPr>
        <p:txBody>
          <a:bodyPr wrap="square" rtlCol="0">
            <a:spAutoFit/>
          </a:bodyPr>
          <a:lstStyle/>
          <a:p>
            <a:pPr algn="ctr"/>
            <a:r>
              <a:rPr lang="nl-BE" sz="1400" i="1" dirty="0"/>
              <a:t>Eg CS Role</a:t>
            </a:r>
            <a:endParaRPr lang="en-GB" sz="1400" i="1" dirty="0"/>
          </a:p>
        </p:txBody>
      </p:sp>
      <p:pic>
        <p:nvPicPr>
          <p:cNvPr id="17" name="Picture 16">
            <a:extLst>
              <a:ext uri="{FF2B5EF4-FFF2-40B4-BE49-F238E27FC236}">
                <a16:creationId xmlns:a16="http://schemas.microsoft.com/office/drawing/2014/main" id="{7B90A4E4-2E6D-438C-9AD6-F05F7D467D08}"/>
              </a:ext>
            </a:extLst>
          </p:cNvPr>
          <p:cNvPicPr>
            <a:picLocks noChangeAspect="1"/>
          </p:cNvPicPr>
          <p:nvPr/>
        </p:nvPicPr>
        <p:blipFill>
          <a:blip r:embed="rId3"/>
          <a:stretch>
            <a:fillRect/>
          </a:stretch>
        </p:blipFill>
        <p:spPr>
          <a:xfrm>
            <a:off x="5105628" y="3936042"/>
            <a:ext cx="1119004" cy="10952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9" name="Picture 18">
            <a:extLst>
              <a:ext uri="{FF2B5EF4-FFF2-40B4-BE49-F238E27FC236}">
                <a16:creationId xmlns:a16="http://schemas.microsoft.com/office/drawing/2014/main" id="{E4700CB7-1D2C-4E0E-B92E-3BB794163E46}"/>
              </a:ext>
            </a:extLst>
          </p:cNvPr>
          <p:cNvPicPr>
            <a:picLocks noChangeAspect="1"/>
          </p:cNvPicPr>
          <p:nvPr/>
        </p:nvPicPr>
        <p:blipFill>
          <a:blip r:embed="rId4"/>
          <a:stretch>
            <a:fillRect/>
          </a:stretch>
        </p:blipFill>
        <p:spPr>
          <a:xfrm>
            <a:off x="7196193" y="3932172"/>
            <a:ext cx="1301855" cy="11578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1" name="Picture 20">
            <a:extLst>
              <a:ext uri="{FF2B5EF4-FFF2-40B4-BE49-F238E27FC236}">
                <a16:creationId xmlns:a16="http://schemas.microsoft.com/office/drawing/2014/main" id="{9398CDC0-D9F2-4889-B231-3D8C78F1E35F}"/>
              </a:ext>
            </a:extLst>
          </p:cNvPr>
          <p:cNvPicPr>
            <a:picLocks noChangeAspect="1"/>
          </p:cNvPicPr>
          <p:nvPr/>
        </p:nvPicPr>
        <p:blipFill>
          <a:blip r:embed="rId5"/>
          <a:stretch>
            <a:fillRect/>
          </a:stretch>
        </p:blipFill>
        <p:spPr>
          <a:xfrm>
            <a:off x="9262140" y="3933242"/>
            <a:ext cx="1484157" cy="9789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982021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DFFC2FD-EEE4-4BBD-A2E3-B6B277FCCCD6}"/>
              </a:ext>
            </a:extLst>
          </p:cNvPr>
          <p:cNvSpPr>
            <a:spLocks noGrp="1"/>
          </p:cNvSpPr>
          <p:nvPr>
            <p:ph type="title"/>
          </p:nvPr>
        </p:nvSpPr>
        <p:spPr>
          <a:xfrm>
            <a:off x="442084" y="516078"/>
            <a:ext cx="5405043" cy="484405"/>
          </a:xfrm>
        </p:spPr>
        <p:txBody>
          <a:bodyPr/>
          <a:lstStyle/>
          <a:p>
            <a:pPr algn="l"/>
            <a:r>
              <a:rPr lang="nl-BE" dirty="0"/>
              <a:t>CI – Flag categories in SR Heatmap</a:t>
            </a:r>
            <a:endParaRPr lang="en-GB" dirty="0"/>
          </a:p>
        </p:txBody>
      </p:sp>
      <p:sp>
        <p:nvSpPr>
          <p:cNvPr id="2" name="TextBox 1">
            <a:extLst>
              <a:ext uri="{FF2B5EF4-FFF2-40B4-BE49-F238E27FC236}">
                <a16:creationId xmlns:a16="http://schemas.microsoft.com/office/drawing/2014/main" id="{57A10E91-E72D-4519-9A0C-069D0D60DC81}"/>
              </a:ext>
            </a:extLst>
          </p:cNvPr>
          <p:cNvSpPr txBox="1"/>
          <p:nvPr/>
        </p:nvSpPr>
        <p:spPr>
          <a:xfrm>
            <a:off x="436361" y="1182848"/>
            <a:ext cx="11319278" cy="738664"/>
          </a:xfrm>
          <a:prstGeom prst="rect">
            <a:avLst/>
          </a:prstGeom>
          <a:noFill/>
        </p:spPr>
        <p:txBody>
          <a:bodyPr wrap="square" rtlCol="0">
            <a:spAutoFit/>
          </a:bodyPr>
          <a:lstStyle/>
          <a:p>
            <a:pPr marL="342900" indent="-342900">
              <a:buFont typeface="+mj-lt"/>
              <a:buAutoNum type="arabicPeriod"/>
            </a:pPr>
            <a:r>
              <a:rPr lang="nl-BE" sz="1400" i="1" dirty="0"/>
              <a:t>Make Flag category an available field on te heatmap (!! Flags are role dependent)</a:t>
            </a:r>
          </a:p>
          <a:p>
            <a:pPr marL="342900" indent="-342900">
              <a:buFont typeface="+mj-lt"/>
              <a:buAutoNum type="arabicPeriod"/>
            </a:pPr>
            <a:r>
              <a:rPr lang="nl-BE" sz="1400" i="1" dirty="0"/>
              <a:t>In case a multi-selection is done, the heatmap can indicate “multi-selection”</a:t>
            </a:r>
          </a:p>
          <a:p>
            <a:endParaRPr lang="nl-BE" sz="1400" i="1" dirty="0"/>
          </a:p>
        </p:txBody>
      </p:sp>
      <p:pic>
        <p:nvPicPr>
          <p:cNvPr id="5" name="Picture 4">
            <a:extLst>
              <a:ext uri="{FF2B5EF4-FFF2-40B4-BE49-F238E27FC236}">
                <a16:creationId xmlns:a16="http://schemas.microsoft.com/office/drawing/2014/main" id="{1CCF9256-8881-4348-B356-C8E97ABA5858}"/>
              </a:ext>
            </a:extLst>
          </p:cNvPr>
          <p:cNvPicPr>
            <a:picLocks noChangeAspect="1"/>
          </p:cNvPicPr>
          <p:nvPr/>
        </p:nvPicPr>
        <p:blipFill>
          <a:blip r:embed="rId2"/>
          <a:stretch>
            <a:fillRect/>
          </a:stretch>
        </p:blipFill>
        <p:spPr>
          <a:xfrm>
            <a:off x="436361" y="1827322"/>
            <a:ext cx="9206204" cy="3995264"/>
          </a:xfrm>
          <a:prstGeom prst="rect">
            <a:avLst/>
          </a:prstGeom>
        </p:spPr>
      </p:pic>
      <p:sp>
        <p:nvSpPr>
          <p:cNvPr id="10" name="Rectangle 9">
            <a:extLst>
              <a:ext uri="{FF2B5EF4-FFF2-40B4-BE49-F238E27FC236}">
                <a16:creationId xmlns:a16="http://schemas.microsoft.com/office/drawing/2014/main" id="{D9987EAC-6C12-4B3A-8E9F-A316CBB15449}"/>
              </a:ext>
            </a:extLst>
          </p:cNvPr>
          <p:cNvSpPr/>
          <p:nvPr/>
        </p:nvSpPr>
        <p:spPr>
          <a:xfrm>
            <a:off x="6618914" y="2019986"/>
            <a:ext cx="453005" cy="421209"/>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800" dirty="0"/>
              <a:t>Flag</a:t>
            </a:r>
          </a:p>
          <a:p>
            <a:pPr algn="ctr"/>
            <a:r>
              <a:rPr lang="nl-BE" sz="800" dirty="0"/>
              <a:t>Cat.</a:t>
            </a:r>
            <a:endParaRPr lang="en-GB" sz="800" dirty="0"/>
          </a:p>
        </p:txBody>
      </p:sp>
    </p:spTree>
    <p:extLst>
      <p:ext uri="{BB962C8B-B14F-4D97-AF65-F5344CB8AC3E}">
        <p14:creationId xmlns:p14="http://schemas.microsoft.com/office/powerpoint/2010/main" val="13940998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Km1xryLV"/>
  <p:tag name="ARTICULATE_DESIGN_ID_1_OFFICE THEME" val="q1z0uFIL"/>
  <p:tag name="ARTICULATE_SLIDE_THUMBNAIL_REFRESH" val="1"/>
  <p:tag name="ARTICULATE_PROJECT_OPEN" val="0"/>
  <p:tag name="ARTICULATE_SLIDE_COUNT" val="106"/>
  <p:tag name="EE4P_MASTERWIZARD_MARGINS" val="0"/>
  <p:tag name="THINKCELLUNDODONOTDELETE" val="0"/>
  <p:tag name="EE4P_STYLE_ID" val="CbWyy34R"/>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6QOfur6hUK.2Mvz4T0Oie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aZ8aCMNlor4tg_Dt626nEA"/>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k_b1pm.ebumw9VZWeR5KQ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23a_TGSaX0ncnXuENoCXb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u5V0t8DqXdMcGsAdXln7N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kgnXaB4cfeZfjoXRtdRmF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5u85QxUEXQGc6d9VQz7lV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9uhBqzOh_WjoJWFpZ2WQR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TQ7eH4mrfwDMDpKiqCxlR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5Jk_uU4csm5iIjtbdlyYsA"/>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2WnCMnb8H.QcJZ8lwY5OQ"/>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L0p943HuE9b5YJwPwOtU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e_LGbSv4Tfq20LQxiCjP_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Az0o.qYjMKEnOyq9YDjYHQ"/>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DK0VL.BBAdLSv6qCVV9TQA"/>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o9VMnMmufuveT7RtMdUyG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j5V8AMMxQ5ovqLAsk_Rd9g"/>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Pfizer recommended layouts">
  <a:themeElements>
    <a:clrScheme name="pfizer 2021">
      <a:dk1>
        <a:srgbClr val="000000"/>
      </a:dk1>
      <a:lt1>
        <a:srgbClr val="FFFFFF"/>
      </a:lt1>
      <a:dk2>
        <a:srgbClr val="F49C34"/>
      </a:dk2>
      <a:lt2>
        <a:srgbClr val="F8DF5A"/>
      </a:lt2>
      <a:accent1>
        <a:srgbClr val="0000C9"/>
      </a:accent1>
      <a:accent2>
        <a:srgbClr val="0095FF"/>
      </a:accent2>
      <a:accent3>
        <a:srgbClr val="0DBDBA"/>
      </a:accent3>
      <a:accent4>
        <a:srgbClr val="67BB6E"/>
      </a:accent4>
      <a:accent5>
        <a:srgbClr val="9D73F7"/>
      </a:accent5>
      <a:accent6>
        <a:srgbClr val="D95776"/>
      </a:accent6>
      <a:hlink>
        <a:srgbClr val="0095FF"/>
      </a:hlink>
      <a:folHlink>
        <a:srgbClr val="A1AAB1"/>
      </a:folHlink>
    </a:clrScheme>
    <a:fontScheme name="Noto Sans">
      <a:majorFont>
        <a:latin typeface="Noto Sans"/>
        <a:ea typeface=""/>
        <a:cs typeface=""/>
      </a:majorFont>
      <a:minorFont>
        <a:latin typeface="Noto San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w="12700" cap="rnd" cmpd="sng" algn="ctr">
          <a:solidFill>
            <a:schemeClr val="bg1">
              <a:lumMod val="75000"/>
            </a:schemeClr>
          </a:solidFill>
          <a:prstDash val="solid"/>
          <a:round/>
          <a:headEnd type="none" w="med" len="med"/>
          <a:tailEnd type="none" w="med" len="med"/>
        </a:ln>
      </a:spPr>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defPPr algn="ctr">
          <a:defRPr sz="16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bg1">
              <a:lumMod val="75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lank_16x9.potx" id="{F1417891-ADEE-4A5A-84BF-A61365689D8D}" vid="{7D249777-7FCF-437A-B862-D77B0EF45DB4}"/>
    </a:ext>
  </a:extLst>
</a:theme>
</file>

<file path=ppt/theme/theme2.xml><?xml version="1.0" encoding="utf-8"?>
<a:theme xmlns:a="http://schemas.openxmlformats.org/drawingml/2006/main" name="5_Office Theme">
  <a:themeElements>
    <a:clrScheme name="Custom 6">
      <a:dk1>
        <a:sysClr val="windowText" lastClr="000000"/>
      </a:dk1>
      <a:lt1>
        <a:sysClr val="window" lastClr="FFFFFF"/>
      </a:lt1>
      <a:dk2>
        <a:srgbClr val="44546A"/>
      </a:dk2>
      <a:lt2>
        <a:srgbClr val="E7E6E6"/>
      </a:lt2>
      <a:accent1>
        <a:srgbClr val="4472C4"/>
      </a:accent1>
      <a:accent2>
        <a:srgbClr val="002060"/>
      </a:accent2>
      <a:accent3>
        <a:srgbClr val="00B050"/>
      </a:accent3>
      <a:accent4>
        <a:srgbClr val="92D050"/>
      </a:accent4>
      <a:accent5>
        <a:srgbClr val="7030A0"/>
      </a:accent5>
      <a:accent6>
        <a:srgbClr val="C198E0"/>
      </a:accent6>
      <a:hlink>
        <a:srgbClr val="002060"/>
      </a:hlink>
      <a:folHlink>
        <a:srgbClr val="0070C0"/>
      </a:folHlink>
    </a:clrScheme>
    <a:fontScheme name="Heading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52BBEE6387CC84B9BA44DD4D9BF0E1A" ma:contentTypeVersion="14" ma:contentTypeDescription="Create a new document." ma:contentTypeScope="" ma:versionID="9ec69fc0976bcefc3b60e7b7f7b67e34">
  <xsd:schema xmlns:xsd="http://www.w3.org/2001/XMLSchema" xmlns:xs="http://www.w3.org/2001/XMLSchema" xmlns:p="http://schemas.microsoft.com/office/2006/metadata/properties" xmlns:ns2="ced1f869-46ee-4577-b719-a3780e85f063" xmlns:ns3="67d401d2-f188-413a-a861-21434c65fcae" targetNamespace="http://schemas.microsoft.com/office/2006/metadata/properties" ma:root="true" ma:fieldsID="4b369a40231b3f13bc7317dbd9af93ed" ns2:_="" ns3:_="">
    <xsd:import namespace="ced1f869-46ee-4577-b719-a3780e85f063"/>
    <xsd:import namespace="67d401d2-f188-413a-a861-21434c65fc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d1f869-46ee-4577-b719-a3780e85f06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f9dd247-5f48-452a-8dc4-ff9a39258ebe" ma:termSetId="09814cd3-568e-fe90-9814-8d621ff8fb84" ma:anchorId="fba54fb3-c3e1-fe81-a776-ca4b69148c4d" ma:open="true" ma:isKeyword="false">
      <xsd:complexType>
        <xsd:sequence>
          <xsd:element ref="pc:Terms" minOccurs="0" maxOccurs="1"/>
        </xsd:sequence>
      </xsd:complex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67d401d2-f188-413a-a861-21434c65fc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728c38de-59ec-4dc2-af41-68105603c393}" ma:internalName="TaxCatchAll" ma:showField="CatchAllData" ma:web="67d401d2-f188-413a-a861-21434c65fc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67d401d2-f188-413a-a861-21434c65fcae" xsi:nil="true"/>
    <lcf76f155ced4ddcb4097134ff3c332f xmlns="ced1f869-46ee-4577-b719-a3780e85f06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B1EE8E5-D559-409A-9ACE-C31A26E38C3D}"/>
</file>

<file path=customXml/itemProps2.xml><?xml version="1.0" encoding="utf-8"?>
<ds:datastoreItem xmlns:ds="http://schemas.openxmlformats.org/officeDocument/2006/customXml" ds:itemID="{C6EF4D40-53B3-4B94-A81E-7402152E2935}">
  <ds:schemaRefs>
    <ds:schemaRef ds:uri="http://schemas.microsoft.com/sharepoint/v3/contenttype/forms"/>
  </ds:schemaRefs>
</ds:datastoreItem>
</file>

<file path=customXml/itemProps3.xml><?xml version="1.0" encoding="utf-8"?>
<ds:datastoreItem xmlns:ds="http://schemas.openxmlformats.org/officeDocument/2006/customXml" ds:itemID="{87300FFF-D5BC-4408-A927-A8CEB2EA21E4}">
  <ds:schemaRefs>
    <ds:schemaRef ds:uri="http://purl.org/dc/dcmitype/"/>
    <ds:schemaRef ds:uri="http://schemas.microsoft.com/office/infopath/2007/PartnerControls"/>
    <ds:schemaRef ds:uri="http://schemas.microsoft.com/office/2006/documentManagement/types"/>
    <ds:schemaRef ds:uri="http://purl.org/dc/elements/1.1/"/>
    <ds:schemaRef ds:uri="eea7469b-6cf5-4e81-bac7-da731203c887"/>
    <ds:schemaRef ds:uri="http://purl.org/dc/terms/"/>
    <ds:schemaRef ds:uri="http://www.w3.org/XML/1998/namespac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6355</TotalTime>
  <Words>122</Words>
  <Application>Microsoft Office PowerPoint</Application>
  <PresentationFormat>Widescreen</PresentationFormat>
  <Paragraphs>17</Paragraphs>
  <Slides>2</Slides>
  <Notes>0</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2</vt:i4>
      </vt:variant>
    </vt:vector>
  </HeadingPairs>
  <TitlesOfParts>
    <vt:vector size="12" baseType="lpstr">
      <vt:lpstr>Arial</vt:lpstr>
      <vt:lpstr>Arial Narrow</vt:lpstr>
      <vt:lpstr>Calibri</vt:lpstr>
      <vt:lpstr>FS Albert Pro ExtraBold</vt:lpstr>
      <vt:lpstr>Noto Sans</vt:lpstr>
      <vt:lpstr>Noto Sans ExtBd</vt:lpstr>
      <vt:lpstr>Wingdings</vt:lpstr>
      <vt:lpstr>Pfizer recommended layouts</vt:lpstr>
      <vt:lpstr>5_Office Theme</vt:lpstr>
      <vt:lpstr>think-cell Slide</vt:lpstr>
      <vt:lpstr>CI – Flag categories in Pulse</vt:lpstr>
      <vt:lpstr>CI – Flag categories in SR Heatmap</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Anoia, Anthony</dc:creator>
  <cp:keywords/>
  <dc:description/>
  <cp:lastModifiedBy>Vanpeene, Kristof</cp:lastModifiedBy>
  <cp:revision>225</cp:revision>
  <cp:lastPrinted>2021-06-29T10:26:59Z</cp:lastPrinted>
  <dcterms:created xsi:type="dcterms:W3CDTF">2019-12-06T15:27:50Z</dcterms:created>
  <dcterms:modified xsi:type="dcterms:W3CDTF">2022-05-19T10:41:42Z</dcterms:modified>
  <cp:category/>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0x010100B52BBEE6387CC84B9BA44DD4D9BF0E1A</vt:lpwstr>
  </property>
  <property fmtid="{D5CDD505-2E9C-101B-9397-08002B2CF9AE}" pid="3" name="ArticulateGUID">
    <vt:lpwstr>5EC95840-44F8-4CA1-A1B8-6A727595009C</vt:lpwstr>
  </property>
  <property fmtid="{D5CDD505-2E9C-101B-9397-08002B2CF9AE}" pid="4" name="ArticulatePath">
    <vt:lpwstr>https://pfizer-my.sharepoint.com/personal/anoiaa_pfizer_com/Documents/Desktop/Workcenter Performance Monitoring Training Guide</vt:lpwstr>
  </property>
</Properties>
</file>