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9"/>
  </p:notesMasterIdLst>
  <p:sldIdLst>
    <p:sldId id="2147477541" r:id="rId5"/>
    <p:sldId id="2147483336" r:id="rId6"/>
    <p:sldId id="2147483340" r:id="rId7"/>
    <p:sldId id="2147483337" r:id="rId8"/>
    <p:sldId id="2147483338" r:id="rId9"/>
    <p:sldId id="2147483339" r:id="rId10"/>
    <p:sldId id="2147483341" r:id="rId11"/>
    <p:sldId id="2147483342" r:id="rId12"/>
    <p:sldId id="2147483348" r:id="rId13"/>
    <p:sldId id="2147483344" r:id="rId14"/>
    <p:sldId id="2147483345" r:id="rId15"/>
    <p:sldId id="2147483346" r:id="rId16"/>
    <p:sldId id="2147483349" r:id="rId17"/>
    <p:sldId id="214748334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E9010A1-2BB1-4B6F-BCE8-16801F64F76C}">
          <p14:sldIdLst>
            <p14:sldId id="2147477541"/>
            <p14:sldId id="2147483336"/>
            <p14:sldId id="2147483340"/>
            <p14:sldId id="2147483337"/>
            <p14:sldId id="2147483338"/>
            <p14:sldId id="2147483339"/>
            <p14:sldId id="2147483341"/>
            <p14:sldId id="2147483342"/>
            <p14:sldId id="2147483348"/>
            <p14:sldId id="2147483344"/>
            <p14:sldId id="2147483345"/>
            <p14:sldId id="2147483346"/>
            <p14:sldId id="2147483349"/>
            <p14:sldId id="2147483347"/>
          </p14:sldIdLst>
        </p14:section>
        <p14:section name="Appendix" id="{8AF07454-C2AE-452A-B82C-A4BDA47E3132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26F232B-A12C-AC66-7C0A-5D5CE4CB87CD}" name="Malik, Shehroz" initials="MS" userId="S::MALIKS31@pfizer.com::46906b09-b997-4650-866f-206b5965142a" providerId="AD"/>
  <p188:author id="{94820052-9F32-2171-5502-40B59747F649}" name="Sogbesan, Kehinde Daniel" initials="SKD" userId="S::SOGBEK@pfizer.com::d341b17d-cdc4-461c-a3fb-611ba47b7b3c" providerId="AD"/>
  <p188:author id="{CC36B665-868B-B3A1-D259-A076D11ED703}" name="Brenneman,  Alyssa" initials="BA" userId="S::JEFFRA01@pfizer.com::128f57c9-2e43-46cc-958e-6a412aa1ffb1" providerId="AD"/>
  <p188:author id="{5DFB6AC1-F935-44FA-F5AB-34607AD873D4}" name="Ollis, Courtney" initials="OC" userId="S::OLLISC01@pfizer.com::25cb3934-eaa7-4909-ba70-e44a324a896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7"/>
    <a:srgbClr val="3F79BF"/>
    <a:srgbClr val="2F5B8F"/>
    <a:srgbClr val="EE820C"/>
    <a:srgbClr val="00B152"/>
    <a:srgbClr val="FBFF12"/>
    <a:srgbClr val="5959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3089754-91A8-47EF-80AD-CFC242C9DBFE}" v="98" dt="2024-09-02T14:12:02.05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276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8/10/relationships/authors" Target="authors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spagnet, Julien" userId="e8446068-8a24-48cc-bfe8-ff8f9a2f2c7b" providerId="ADAL" clId="{23089754-91A8-47EF-80AD-CFC242C9DBFE}"/>
    <pc:docChg chg="undo custSel addSld delSld modSld sldOrd delMainMaster modSection">
      <pc:chgData name="Espagnet, Julien" userId="e8446068-8a24-48cc-bfe8-ff8f9a2f2c7b" providerId="ADAL" clId="{23089754-91A8-47EF-80AD-CFC242C9DBFE}" dt="2024-09-02T14:13:58.709" v="11093" actId="14100"/>
      <pc:docMkLst>
        <pc:docMk/>
      </pc:docMkLst>
      <pc:sldChg chg="modSp mod">
        <pc:chgData name="Espagnet, Julien" userId="e8446068-8a24-48cc-bfe8-ff8f9a2f2c7b" providerId="ADAL" clId="{23089754-91A8-47EF-80AD-CFC242C9DBFE}" dt="2024-08-30T14:14:14.486" v="80" actId="20577"/>
        <pc:sldMkLst>
          <pc:docMk/>
          <pc:sldMk cId="4190658209" sldId="2147477541"/>
        </pc:sldMkLst>
        <pc:spChg chg="mod">
          <ac:chgData name="Espagnet, Julien" userId="e8446068-8a24-48cc-bfe8-ff8f9a2f2c7b" providerId="ADAL" clId="{23089754-91A8-47EF-80AD-CFC242C9DBFE}" dt="2024-08-30T14:14:08.691" v="76" actId="20577"/>
          <ac:spMkLst>
            <pc:docMk/>
            <pc:sldMk cId="4190658209" sldId="2147477541"/>
            <ac:spMk id="2" creationId="{67112781-3AC9-48EB-9607-A12EA7690923}"/>
          </ac:spMkLst>
        </pc:spChg>
        <pc:spChg chg="mod">
          <ac:chgData name="Espagnet, Julien" userId="e8446068-8a24-48cc-bfe8-ff8f9a2f2c7b" providerId="ADAL" clId="{23089754-91A8-47EF-80AD-CFC242C9DBFE}" dt="2024-08-30T14:14:14.486" v="80" actId="20577"/>
          <ac:spMkLst>
            <pc:docMk/>
            <pc:sldMk cId="4190658209" sldId="2147477541"/>
            <ac:spMk id="3" creationId="{6B7F40E6-E8B3-4F01-AA48-95F9F163F2F7}"/>
          </ac:spMkLst>
        </pc:spChg>
      </pc:sldChg>
      <pc:sldChg chg="modSp mod">
        <pc:chgData name="Espagnet, Julien" userId="e8446068-8a24-48cc-bfe8-ff8f9a2f2c7b" providerId="ADAL" clId="{23089754-91A8-47EF-80AD-CFC242C9DBFE}" dt="2024-09-02T13:32:23.458" v="9120" actId="1076"/>
        <pc:sldMkLst>
          <pc:docMk/>
          <pc:sldMk cId="1087786415" sldId="2147483336"/>
        </pc:sldMkLst>
        <pc:spChg chg="mod">
          <ac:chgData name="Espagnet, Julien" userId="e8446068-8a24-48cc-bfe8-ff8f9a2f2c7b" providerId="ADAL" clId="{23089754-91A8-47EF-80AD-CFC242C9DBFE}" dt="2024-09-02T13:32:00.901" v="9115" actId="1076"/>
          <ac:spMkLst>
            <pc:docMk/>
            <pc:sldMk cId="1087786415" sldId="2147483336"/>
            <ac:spMk id="3" creationId="{A1C18446-485E-9622-2A1F-0D47CB06CCCE}"/>
          </ac:spMkLst>
        </pc:spChg>
        <pc:spChg chg="mod">
          <ac:chgData name="Espagnet, Julien" userId="e8446068-8a24-48cc-bfe8-ff8f9a2f2c7b" providerId="ADAL" clId="{23089754-91A8-47EF-80AD-CFC242C9DBFE}" dt="2024-08-30T14:29:34.526" v="976" actId="20577"/>
          <ac:spMkLst>
            <pc:docMk/>
            <pc:sldMk cId="1087786415" sldId="2147483336"/>
            <ac:spMk id="16" creationId="{5B0F8B67-F703-92B2-4FA0-291D444E8F15}"/>
          </ac:spMkLst>
        </pc:spChg>
        <pc:spChg chg="mod">
          <ac:chgData name="Espagnet, Julien" userId="e8446068-8a24-48cc-bfe8-ff8f9a2f2c7b" providerId="ADAL" clId="{23089754-91A8-47EF-80AD-CFC242C9DBFE}" dt="2024-09-02T13:32:23.458" v="9120" actId="1076"/>
          <ac:spMkLst>
            <pc:docMk/>
            <pc:sldMk cId="1087786415" sldId="2147483336"/>
            <ac:spMk id="21" creationId="{12C98F5B-49E9-5634-5D88-1E9C34A68F80}"/>
          </ac:spMkLst>
        </pc:spChg>
        <pc:grpChg chg="mod">
          <ac:chgData name="Espagnet, Julien" userId="e8446068-8a24-48cc-bfe8-ff8f9a2f2c7b" providerId="ADAL" clId="{23089754-91A8-47EF-80AD-CFC242C9DBFE}" dt="2024-09-02T13:31:53.277" v="9114" actId="14100"/>
          <ac:grpSpMkLst>
            <pc:docMk/>
            <pc:sldMk cId="1087786415" sldId="2147483336"/>
            <ac:grpSpMk id="20" creationId="{C26A817C-F112-3631-1A18-2B55E8706034}"/>
          </ac:grpSpMkLst>
        </pc:grpChg>
      </pc:sldChg>
      <pc:sldChg chg="addSp delSp modSp new mod">
        <pc:chgData name="Espagnet, Julien" userId="e8446068-8a24-48cc-bfe8-ff8f9a2f2c7b" providerId="ADAL" clId="{23089754-91A8-47EF-80AD-CFC242C9DBFE}" dt="2024-08-30T14:13:28.830" v="31" actId="1038"/>
        <pc:sldMkLst>
          <pc:docMk/>
          <pc:sldMk cId="1574863388" sldId="2147483337"/>
        </pc:sldMkLst>
        <pc:spChg chg="del">
          <ac:chgData name="Espagnet, Julien" userId="e8446068-8a24-48cc-bfe8-ff8f9a2f2c7b" providerId="ADAL" clId="{23089754-91A8-47EF-80AD-CFC242C9DBFE}" dt="2024-08-30T14:12:22.273" v="2" actId="478"/>
          <ac:spMkLst>
            <pc:docMk/>
            <pc:sldMk cId="1574863388" sldId="2147483337"/>
            <ac:spMk id="2" creationId="{73124FD9-E23B-3116-F29D-3B8920966B5C}"/>
          </ac:spMkLst>
        </pc:spChg>
        <pc:spChg chg="del">
          <ac:chgData name="Espagnet, Julien" userId="e8446068-8a24-48cc-bfe8-ff8f9a2f2c7b" providerId="ADAL" clId="{23089754-91A8-47EF-80AD-CFC242C9DBFE}" dt="2024-08-30T14:12:22.273" v="2" actId="478"/>
          <ac:spMkLst>
            <pc:docMk/>
            <pc:sldMk cId="1574863388" sldId="2147483337"/>
            <ac:spMk id="3" creationId="{0C1A9825-917D-0466-D97F-74C7E38A64F7}"/>
          </ac:spMkLst>
        </pc:spChg>
        <pc:spChg chg="del">
          <ac:chgData name="Espagnet, Julien" userId="e8446068-8a24-48cc-bfe8-ff8f9a2f2c7b" providerId="ADAL" clId="{23089754-91A8-47EF-80AD-CFC242C9DBFE}" dt="2024-08-30T14:12:22.273" v="2" actId="478"/>
          <ac:spMkLst>
            <pc:docMk/>
            <pc:sldMk cId="1574863388" sldId="2147483337"/>
            <ac:spMk id="4" creationId="{DD93A0FE-4D34-707E-EAEA-30DD441E5000}"/>
          </ac:spMkLst>
        </pc:spChg>
        <pc:spChg chg="del">
          <ac:chgData name="Espagnet, Julien" userId="e8446068-8a24-48cc-bfe8-ff8f9a2f2c7b" providerId="ADAL" clId="{23089754-91A8-47EF-80AD-CFC242C9DBFE}" dt="2024-08-30T14:12:22.273" v="2" actId="478"/>
          <ac:spMkLst>
            <pc:docMk/>
            <pc:sldMk cId="1574863388" sldId="2147483337"/>
            <ac:spMk id="5" creationId="{10803D75-CD7D-ACA4-5361-8DE36D1D45CA}"/>
          </ac:spMkLst>
        </pc:spChg>
        <pc:spChg chg="add mod">
          <ac:chgData name="Espagnet, Julien" userId="e8446068-8a24-48cc-bfe8-ff8f9a2f2c7b" providerId="ADAL" clId="{23089754-91A8-47EF-80AD-CFC242C9DBFE}" dt="2024-08-30T14:12:34.977" v="3"/>
          <ac:spMkLst>
            <pc:docMk/>
            <pc:sldMk cId="1574863388" sldId="2147483337"/>
            <ac:spMk id="8" creationId="{6406510B-2DE7-4A53-1802-B013B255EF96}"/>
          </ac:spMkLst>
        </pc:spChg>
        <pc:spChg chg="add mod">
          <ac:chgData name="Espagnet, Julien" userId="e8446068-8a24-48cc-bfe8-ff8f9a2f2c7b" providerId="ADAL" clId="{23089754-91A8-47EF-80AD-CFC242C9DBFE}" dt="2024-08-30T14:12:34.977" v="3"/>
          <ac:spMkLst>
            <pc:docMk/>
            <pc:sldMk cId="1574863388" sldId="2147483337"/>
            <ac:spMk id="9" creationId="{04F77B8E-F04A-7DA3-72B3-8FB761051744}"/>
          </ac:spMkLst>
        </pc:spChg>
        <pc:spChg chg="add mod">
          <ac:chgData name="Espagnet, Julien" userId="e8446068-8a24-48cc-bfe8-ff8f9a2f2c7b" providerId="ADAL" clId="{23089754-91A8-47EF-80AD-CFC242C9DBFE}" dt="2024-08-30T14:12:34.977" v="3"/>
          <ac:spMkLst>
            <pc:docMk/>
            <pc:sldMk cId="1574863388" sldId="2147483337"/>
            <ac:spMk id="10" creationId="{CE7874DC-B149-0E22-18A2-51FBC1D3FD58}"/>
          </ac:spMkLst>
        </pc:spChg>
        <pc:spChg chg="add mod">
          <ac:chgData name="Espagnet, Julien" userId="e8446068-8a24-48cc-bfe8-ff8f9a2f2c7b" providerId="ADAL" clId="{23089754-91A8-47EF-80AD-CFC242C9DBFE}" dt="2024-08-30T14:12:34.977" v="3"/>
          <ac:spMkLst>
            <pc:docMk/>
            <pc:sldMk cId="1574863388" sldId="2147483337"/>
            <ac:spMk id="11" creationId="{4AE8E5EE-D794-ABBA-2EDF-E260638222AC}"/>
          </ac:spMkLst>
        </pc:spChg>
        <pc:spChg chg="add mod">
          <ac:chgData name="Espagnet, Julien" userId="e8446068-8a24-48cc-bfe8-ff8f9a2f2c7b" providerId="ADAL" clId="{23089754-91A8-47EF-80AD-CFC242C9DBFE}" dt="2024-08-30T14:12:34.977" v="3"/>
          <ac:spMkLst>
            <pc:docMk/>
            <pc:sldMk cId="1574863388" sldId="2147483337"/>
            <ac:spMk id="12" creationId="{2CAEF4B5-AB22-AFA1-E2C2-F838DE98064A}"/>
          </ac:spMkLst>
        </pc:spChg>
        <pc:spChg chg="add mod">
          <ac:chgData name="Espagnet, Julien" userId="e8446068-8a24-48cc-bfe8-ff8f9a2f2c7b" providerId="ADAL" clId="{23089754-91A8-47EF-80AD-CFC242C9DBFE}" dt="2024-08-30T14:12:34.977" v="3"/>
          <ac:spMkLst>
            <pc:docMk/>
            <pc:sldMk cId="1574863388" sldId="2147483337"/>
            <ac:spMk id="13" creationId="{BC759BA8-B963-2323-DB22-ECD1668B2DE5}"/>
          </ac:spMkLst>
        </pc:spChg>
        <pc:spChg chg="add mod ord">
          <ac:chgData name="Espagnet, Julien" userId="e8446068-8a24-48cc-bfe8-ff8f9a2f2c7b" providerId="ADAL" clId="{23089754-91A8-47EF-80AD-CFC242C9DBFE}" dt="2024-08-30T14:13:04.097" v="6" actId="167"/>
          <ac:spMkLst>
            <pc:docMk/>
            <pc:sldMk cId="1574863388" sldId="2147483337"/>
            <ac:spMk id="17" creationId="{6ABAC0F0-DDA6-6977-6AA7-C8A9F45CA2F0}"/>
          </ac:spMkLst>
        </pc:spChg>
        <pc:spChg chg="add mod ord">
          <ac:chgData name="Espagnet, Julien" userId="e8446068-8a24-48cc-bfe8-ff8f9a2f2c7b" providerId="ADAL" clId="{23089754-91A8-47EF-80AD-CFC242C9DBFE}" dt="2024-08-30T14:13:19.490" v="11" actId="167"/>
          <ac:spMkLst>
            <pc:docMk/>
            <pc:sldMk cId="1574863388" sldId="2147483337"/>
            <ac:spMk id="18" creationId="{CAD02CE0-D33E-DF90-FB60-CC1A23E45243}"/>
          </ac:spMkLst>
        </pc:spChg>
        <pc:picChg chg="add mod">
          <ac:chgData name="Espagnet, Julien" userId="e8446068-8a24-48cc-bfe8-ff8f9a2f2c7b" providerId="ADAL" clId="{23089754-91A8-47EF-80AD-CFC242C9DBFE}" dt="2024-08-30T14:12:34.977" v="3"/>
          <ac:picMkLst>
            <pc:docMk/>
            <pc:sldMk cId="1574863388" sldId="2147483337"/>
            <ac:picMk id="6" creationId="{9712A662-A954-46AF-268D-258C68B6D50F}"/>
          </ac:picMkLst>
        </pc:picChg>
        <pc:picChg chg="add mod">
          <ac:chgData name="Espagnet, Julien" userId="e8446068-8a24-48cc-bfe8-ff8f9a2f2c7b" providerId="ADAL" clId="{23089754-91A8-47EF-80AD-CFC242C9DBFE}" dt="2024-08-30T14:12:34.977" v="3"/>
          <ac:picMkLst>
            <pc:docMk/>
            <pc:sldMk cId="1574863388" sldId="2147483337"/>
            <ac:picMk id="7" creationId="{C81EEDF5-D5A6-92AD-9903-578C890EAA29}"/>
          </ac:picMkLst>
        </pc:picChg>
        <pc:picChg chg="add mod">
          <ac:chgData name="Espagnet, Julien" userId="e8446068-8a24-48cc-bfe8-ff8f9a2f2c7b" providerId="ADAL" clId="{23089754-91A8-47EF-80AD-CFC242C9DBFE}" dt="2024-08-30T14:12:34.977" v="3"/>
          <ac:picMkLst>
            <pc:docMk/>
            <pc:sldMk cId="1574863388" sldId="2147483337"/>
            <ac:picMk id="14" creationId="{B5219FD2-9A4D-4653-5811-4C44681EAC8D}"/>
          </ac:picMkLst>
        </pc:picChg>
        <pc:picChg chg="add mod">
          <ac:chgData name="Espagnet, Julien" userId="e8446068-8a24-48cc-bfe8-ff8f9a2f2c7b" providerId="ADAL" clId="{23089754-91A8-47EF-80AD-CFC242C9DBFE}" dt="2024-08-30T14:12:34.977" v="3"/>
          <ac:picMkLst>
            <pc:docMk/>
            <pc:sldMk cId="1574863388" sldId="2147483337"/>
            <ac:picMk id="15" creationId="{C5CC07C9-1C4B-ABCA-1C70-7C5F40C8FCCC}"/>
          </ac:picMkLst>
        </pc:picChg>
        <pc:picChg chg="add mod">
          <ac:chgData name="Espagnet, Julien" userId="e8446068-8a24-48cc-bfe8-ff8f9a2f2c7b" providerId="ADAL" clId="{23089754-91A8-47EF-80AD-CFC242C9DBFE}" dt="2024-08-30T14:13:28.830" v="31" actId="1038"/>
          <ac:picMkLst>
            <pc:docMk/>
            <pc:sldMk cId="1574863388" sldId="2147483337"/>
            <ac:picMk id="16" creationId="{D50BA312-F7FE-ADF7-75B4-2B8ED8AA749E}"/>
          </ac:picMkLst>
        </pc:picChg>
      </pc:sldChg>
      <pc:sldChg chg="addSp modSp add mod">
        <pc:chgData name="Espagnet, Julien" userId="e8446068-8a24-48cc-bfe8-ff8f9a2f2c7b" providerId="ADAL" clId="{23089754-91A8-47EF-80AD-CFC242C9DBFE}" dt="2024-08-30T14:34:31.554" v="1116" actId="14100"/>
        <pc:sldMkLst>
          <pc:docMk/>
          <pc:sldMk cId="3728650603" sldId="2147483338"/>
        </pc:sldMkLst>
        <pc:spChg chg="add mod">
          <ac:chgData name="Espagnet, Julien" userId="e8446068-8a24-48cc-bfe8-ff8f9a2f2c7b" providerId="ADAL" clId="{23089754-91A8-47EF-80AD-CFC242C9DBFE}" dt="2024-08-30T14:34:31.554" v="1116" actId="14100"/>
          <ac:spMkLst>
            <pc:docMk/>
            <pc:sldMk cId="3728650603" sldId="2147483338"/>
            <ac:spMk id="3" creationId="{ABA20814-DBF3-4B87-8FCA-D2A62247F703}"/>
          </ac:spMkLst>
        </pc:spChg>
        <pc:spChg chg="mod">
          <ac:chgData name="Espagnet, Julien" userId="e8446068-8a24-48cc-bfe8-ff8f9a2f2c7b" providerId="ADAL" clId="{23089754-91A8-47EF-80AD-CFC242C9DBFE}" dt="2024-08-30T14:19:30.283" v="96" actId="207"/>
          <ac:spMkLst>
            <pc:docMk/>
            <pc:sldMk cId="3728650603" sldId="2147483338"/>
            <ac:spMk id="8" creationId="{6406510B-2DE7-4A53-1802-B013B255EF96}"/>
          </ac:spMkLst>
        </pc:spChg>
        <pc:spChg chg="mod">
          <ac:chgData name="Espagnet, Julien" userId="e8446068-8a24-48cc-bfe8-ff8f9a2f2c7b" providerId="ADAL" clId="{23089754-91A8-47EF-80AD-CFC242C9DBFE}" dt="2024-08-30T14:19:44.714" v="98" actId="207"/>
          <ac:spMkLst>
            <pc:docMk/>
            <pc:sldMk cId="3728650603" sldId="2147483338"/>
            <ac:spMk id="9" creationId="{04F77B8E-F04A-7DA3-72B3-8FB761051744}"/>
          </ac:spMkLst>
        </pc:spChg>
        <pc:spChg chg="mod">
          <ac:chgData name="Espagnet, Julien" userId="e8446068-8a24-48cc-bfe8-ff8f9a2f2c7b" providerId="ADAL" clId="{23089754-91A8-47EF-80AD-CFC242C9DBFE}" dt="2024-08-30T14:19:30.283" v="96" actId="207"/>
          <ac:spMkLst>
            <pc:docMk/>
            <pc:sldMk cId="3728650603" sldId="2147483338"/>
            <ac:spMk id="10" creationId="{CE7874DC-B149-0E22-18A2-51FBC1D3FD58}"/>
          </ac:spMkLst>
        </pc:spChg>
        <pc:spChg chg="mod">
          <ac:chgData name="Espagnet, Julien" userId="e8446068-8a24-48cc-bfe8-ff8f9a2f2c7b" providerId="ADAL" clId="{23089754-91A8-47EF-80AD-CFC242C9DBFE}" dt="2024-08-30T14:19:44.714" v="98" actId="207"/>
          <ac:spMkLst>
            <pc:docMk/>
            <pc:sldMk cId="3728650603" sldId="2147483338"/>
            <ac:spMk id="11" creationId="{4AE8E5EE-D794-ABBA-2EDF-E260638222AC}"/>
          </ac:spMkLst>
        </pc:spChg>
        <pc:spChg chg="mod">
          <ac:chgData name="Espagnet, Julien" userId="e8446068-8a24-48cc-bfe8-ff8f9a2f2c7b" providerId="ADAL" clId="{23089754-91A8-47EF-80AD-CFC242C9DBFE}" dt="2024-08-30T14:19:30.283" v="96" actId="207"/>
          <ac:spMkLst>
            <pc:docMk/>
            <pc:sldMk cId="3728650603" sldId="2147483338"/>
            <ac:spMk id="12" creationId="{2CAEF4B5-AB22-AFA1-E2C2-F838DE98064A}"/>
          </ac:spMkLst>
        </pc:spChg>
        <pc:spChg chg="mod">
          <ac:chgData name="Espagnet, Julien" userId="e8446068-8a24-48cc-bfe8-ff8f9a2f2c7b" providerId="ADAL" clId="{23089754-91A8-47EF-80AD-CFC242C9DBFE}" dt="2024-08-30T14:19:44.714" v="98" actId="207"/>
          <ac:spMkLst>
            <pc:docMk/>
            <pc:sldMk cId="3728650603" sldId="2147483338"/>
            <ac:spMk id="13" creationId="{BC759BA8-B963-2323-DB22-ECD1668B2DE5}"/>
          </ac:spMkLst>
        </pc:spChg>
        <pc:spChg chg="mod">
          <ac:chgData name="Espagnet, Julien" userId="e8446068-8a24-48cc-bfe8-ff8f9a2f2c7b" providerId="ADAL" clId="{23089754-91A8-47EF-80AD-CFC242C9DBFE}" dt="2024-08-30T14:19:30.283" v="96" actId="207"/>
          <ac:spMkLst>
            <pc:docMk/>
            <pc:sldMk cId="3728650603" sldId="2147483338"/>
            <ac:spMk id="17" creationId="{6ABAC0F0-DDA6-6977-6AA7-C8A9F45CA2F0}"/>
          </ac:spMkLst>
        </pc:spChg>
        <pc:spChg chg="mod">
          <ac:chgData name="Espagnet, Julien" userId="e8446068-8a24-48cc-bfe8-ff8f9a2f2c7b" providerId="ADAL" clId="{23089754-91A8-47EF-80AD-CFC242C9DBFE}" dt="2024-08-30T14:19:30.283" v="96" actId="207"/>
          <ac:spMkLst>
            <pc:docMk/>
            <pc:sldMk cId="3728650603" sldId="2147483338"/>
            <ac:spMk id="18" creationId="{CAD02CE0-D33E-DF90-FB60-CC1A23E45243}"/>
          </ac:spMkLst>
        </pc:spChg>
        <pc:grpChg chg="add mod">
          <ac:chgData name="Espagnet, Julien" userId="e8446068-8a24-48cc-bfe8-ff8f9a2f2c7b" providerId="ADAL" clId="{23089754-91A8-47EF-80AD-CFC242C9DBFE}" dt="2024-08-30T14:19:50.451" v="99" actId="1366"/>
          <ac:grpSpMkLst>
            <pc:docMk/>
            <pc:sldMk cId="3728650603" sldId="2147483338"/>
            <ac:grpSpMk id="2" creationId="{B2D53311-B72D-55FA-B0B3-1874EEF71D27}"/>
          </ac:grpSpMkLst>
        </pc:grpChg>
        <pc:picChg chg="mod">
          <ac:chgData name="Espagnet, Julien" userId="e8446068-8a24-48cc-bfe8-ff8f9a2f2c7b" providerId="ADAL" clId="{23089754-91A8-47EF-80AD-CFC242C9DBFE}" dt="2024-08-30T14:18:42.636" v="95" actId="164"/>
          <ac:picMkLst>
            <pc:docMk/>
            <pc:sldMk cId="3728650603" sldId="2147483338"/>
            <ac:picMk id="6" creationId="{9712A662-A954-46AF-268D-258C68B6D50F}"/>
          </ac:picMkLst>
        </pc:picChg>
        <pc:picChg chg="mod">
          <ac:chgData name="Espagnet, Julien" userId="e8446068-8a24-48cc-bfe8-ff8f9a2f2c7b" providerId="ADAL" clId="{23089754-91A8-47EF-80AD-CFC242C9DBFE}" dt="2024-08-30T14:18:42.636" v="95" actId="164"/>
          <ac:picMkLst>
            <pc:docMk/>
            <pc:sldMk cId="3728650603" sldId="2147483338"/>
            <ac:picMk id="7" creationId="{C81EEDF5-D5A6-92AD-9903-578C890EAA29}"/>
          </ac:picMkLst>
        </pc:picChg>
        <pc:picChg chg="mod">
          <ac:chgData name="Espagnet, Julien" userId="e8446068-8a24-48cc-bfe8-ff8f9a2f2c7b" providerId="ADAL" clId="{23089754-91A8-47EF-80AD-CFC242C9DBFE}" dt="2024-08-30T14:18:42.636" v="95" actId="164"/>
          <ac:picMkLst>
            <pc:docMk/>
            <pc:sldMk cId="3728650603" sldId="2147483338"/>
            <ac:picMk id="14" creationId="{B5219FD2-9A4D-4653-5811-4C44681EAC8D}"/>
          </ac:picMkLst>
        </pc:picChg>
        <pc:picChg chg="mod">
          <ac:chgData name="Espagnet, Julien" userId="e8446068-8a24-48cc-bfe8-ff8f9a2f2c7b" providerId="ADAL" clId="{23089754-91A8-47EF-80AD-CFC242C9DBFE}" dt="2024-08-30T14:18:42.636" v="95" actId="164"/>
          <ac:picMkLst>
            <pc:docMk/>
            <pc:sldMk cId="3728650603" sldId="2147483338"/>
            <ac:picMk id="15" creationId="{C5CC07C9-1C4B-ABCA-1C70-7C5F40C8FCCC}"/>
          </ac:picMkLst>
        </pc:picChg>
        <pc:picChg chg="mod">
          <ac:chgData name="Espagnet, Julien" userId="e8446068-8a24-48cc-bfe8-ff8f9a2f2c7b" providerId="ADAL" clId="{23089754-91A8-47EF-80AD-CFC242C9DBFE}" dt="2024-08-30T14:18:42.636" v="95" actId="164"/>
          <ac:picMkLst>
            <pc:docMk/>
            <pc:sldMk cId="3728650603" sldId="2147483338"/>
            <ac:picMk id="16" creationId="{D50BA312-F7FE-ADF7-75B4-2B8ED8AA749E}"/>
          </ac:picMkLst>
        </pc:picChg>
        <pc:cxnChg chg="add mod">
          <ac:chgData name="Espagnet, Julien" userId="e8446068-8a24-48cc-bfe8-ff8f9a2f2c7b" providerId="ADAL" clId="{23089754-91A8-47EF-80AD-CFC242C9DBFE}" dt="2024-08-30T14:34:31.554" v="1116" actId="14100"/>
          <ac:cxnSpMkLst>
            <pc:docMk/>
            <pc:sldMk cId="3728650603" sldId="2147483338"/>
            <ac:cxnSpMk id="5" creationId="{FCAD9790-7AC3-0841-34EA-5E25BF669AC1}"/>
          </ac:cxnSpMkLst>
        </pc:cxnChg>
        <pc:cxnChg chg="add mod">
          <ac:chgData name="Espagnet, Julien" userId="e8446068-8a24-48cc-bfe8-ff8f9a2f2c7b" providerId="ADAL" clId="{23089754-91A8-47EF-80AD-CFC242C9DBFE}" dt="2024-08-30T14:34:31.554" v="1116" actId="14100"/>
          <ac:cxnSpMkLst>
            <pc:docMk/>
            <pc:sldMk cId="3728650603" sldId="2147483338"/>
            <ac:cxnSpMk id="20" creationId="{1DE1D0D2-33B0-AAD9-580A-8C85EEC88168}"/>
          </ac:cxnSpMkLst>
        </pc:cxnChg>
        <pc:cxnChg chg="add mod">
          <ac:chgData name="Espagnet, Julien" userId="e8446068-8a24-48cc-bfe8-ff8f9a2f2c7b" providerId="ADAL" clId="{23089754-91A8-47EF-80AD-CFC242C9DBFE}" dt="2024-08-30T14:34:31.554" v="1116" actId="14100"/>
          <ac:cxnSpMkLst>
            <pc:docMk/>
            <pc:sldMk cId="3728650603" sldId="2147483338"/>
            <ac:cxnSpMk id="23" creationId="{1BDB25B5-5932-5FBF-C8CA-3A3BE69CE54C}"/>
          </ac:cxnSpMkLst>
        </pc:cxnChg>
      </pc:sldChg>
      <pc:sldChg chg="addSp delSp modSp new mod">
        <pc:chgData name="Espagnet, Julien" userId="e8446068-8a24-48cc-bfe8-ff8f9a2f2c7b" providerId="ADAL" clId="{23089754-91A8-47EF-80AD-CFC242C9DBFE}" dt="2024-09-02T13:32:06.554" v="9116"/>
        <pc:sldMkLst>
          <pc:docMk/>
          <pc:sldMk cId="1116627027" sldId="2147483339"/>
        </pc:sldMkLst>
        <pc:spChg chg="del">
          <ac:chgData name="Espagnet, Julien" userId="e8446068-8a24-48cc-bfe8-ff8f9a2f2c7b" providerId="ADAL" clId="{23089754-91A8-47EF-80AD-CFC242C9DBFE}" dt="2024-08-30T14:30:32.181" v="1023" actId="478"/>
          <ac:spMkLst>
            <pc:docMk/>
            <pc:sldMk cId="1116627027" sldId="2147483339"/>
            <ac:spMk id="2" creationId="{FE8FFBAD-7FEE-E2E1-950B-1A47CF1E2D1F}"/>
          </ac:spMkLst>
        </pc:spChg>
        <pc:spChg chg="del">
          <ac:chgData name="Espagnet, Julien" userId="e8446068-8a24-48cc-bfe8-ff8f9a2f2c7b" providerId="ADAL" clId="{23089754-91A8-47EF-80AD-CFC242C9DBFE}" dt="2024-08-30T14:30:32.181" v="1023" actId="478"/>
          <ac:spMkLst>
            <pc:docMk/>
            <pc:sldMk cId="1116627027" sldId="2147483339"/>
            <ac:spMk id="3" creationId="{18052271-0128-04BC-DC3F-7431C17EA8EE}"/>
          </ac:spMkLst>
        </pc:spChg>
        <pc:spChg chg="del">
          <ac:chgData name="Espagnet, Julien" userId="e8446068-8a24-48cc-bfe8-ff8f9a2f2c7b" providerId="ADAL" clId="{23089754-91A8-47EF-80AD-CFC242C9DBFE}" dt="2024-08-30T14:30:32.181" v="1023" actId="478"/>
          <ac:spMkLst>
            <pc:docMk/>
            <pc:sldMk cId="1116627027" sldId="2147483339"/>
            <ac:spMk id="4" creationId="{B13238B8-5B07-A657-7C0B-4C90C5E5525B}"/>
          </ac:spMkLst>
        </pc:spChg>
        <pc:spChg chg="mod">
          <ac:chgData name="Espagnet, Julien" userId="e8446068-8a24-48cc-bfe8-ff8f9a2f2c7b" providerId="ADAL" clId="{23089754-91A8-47EF-80AD-CFC242C9DBFE}" dt="2024-08-30T14:30:29.309" v="1022"/>
          <ac:spMkLst>
            <pc:docMk/>
            <pc:sldMk cId="1116627027" sldId="2147483339"/>
            <ac:spMk id="6" creationId="{45D21AFD-7D52-8ED9-2C77-6CD41201F48B}"/>
          </ac:spMkLst>
        </pc:spChg>
        <pc:spChg chg="mod">
          <ac:chgData name="Espagnet, Julien" userId="e8446068-8a24-48cc-bfe8-ff8f9a2f2c7b" providerId="ADAL" clId="{23089754-91A8-47EF-80AD-CFC242C9DBFE}" dt="2024-08-30T14:30:29.309" v="1022"/>
          <ac:spMkLst>
            <pc:docMk/>
            <pc:sldMk cId="1116627027" sldId="2147483339"/>
            <ac:spMk id="7" creationId="{F40B8F01-5E63-9FBF-D70C-7B4A3FA689D1}"/>
          </ac:spMkLst>
        </pc:spChg>
        <pc:spChg chg="mod">
          <ac:chgData name="Espagnet, Julien" userId="e8446068-8a24-48cc-bfe8-ff8f9a2f2c7b" providerId="ADAL" clId="{23089754-91A8-47EF-80AD-CFC242C9DBFE}" dt="2024-09-02T13:32:06.554" v="9116"/>
          <ac:spMkLst>
            <pc:docMk/>
            <pc:sldMk cId="1116627027" sldId="2147483339"/>
            <ac:spMk id="9" creationId="{3B1C607E-BDF2-6AAE-4718-D344DF598604}"/>
          </ac:spMkLst>
        </pc:spChg>
        <pc:spChg chg="mod">
          <ac:chgData name="Espagnet, Julien" userId="e8446068-8a24-48cc-bfe8-ff8f9a2f2c7b" providerId="ADAL" clId="{23089754-91A8-47EF-80AD-CFC242C9DBFE}" dt="2024-08-30T14:30:32.786" v="1024"/>
          <ac:spMkLst>
            <pc:docMk/>
            <pc:sldMk cId="1116627027" sldId="2147483339"/>
            <ac:spMk id="10" creationId="{D996DB6E-FF5B-4382-7D2F-A231CC0A6111}"/>
          </ac:spMkLst>
        </pc:spChg>
        <pc:grpChg chg="add mod">
          <ac:chgData name="Espagnet, Julien" userId="e8446068-8a24-48cc-bfe8-ff8f9a2f2c7b" providerId="ADAL" clId="{23089754-91A8-47EF-80AD-CFC242C9DBFE}" dt="2024-08-30T14:30:29.309" v="1022"/>
          <ac:grpSpMkLst>
            <pc:docMk/>
            <pc:sldMk cId="1116627027" sldId="2147483339"/>
            <ac:grpSpMk id="5" creationId="{50671552-F7E9-91AB-CC71-B0B94842A53B}"/>
          </ac:grpSpMkLst>
        </pc:grpChg>
        <pc:grpChg chg="add mod">
          <ac:chgData name="Espagnet, Julien" userId="e8446068-8a24-48cc-bfe8-ff8f9a2f2c7b" providerId="ADAL" clId="{23089754-91A8-47EF-80AD-CFC242C9DBFE}" dt="2024-08-30T14:30:37.940" v="1025" actId="1076"/>
          <ac:grpSpMkLst>
            <pc:docMk/>
            <pc:sldMk cId="1116627027" sldId="2147483339"/>
            <ac:grpSpMk id="8" creationId="{F54AC403-8344-2AD4-06B0-5620637A9CBE}"/>
          </ac:grpSpMkLst>
        </pc:grpChg>
      </pc:sldChg>
      <pc:sldChg chg="addSp delSp modSp add mod">
        <pc:chgData name="Espagnet, Julien" userId="e8446068-8a24-48cc-bfe8-ff8f9a2f2c7b" providerId="ADAL" clId="{23089754-91A8-47EF-80AD-CFC242C9DBFE}" dt="2024-08-30T14:30:45.136" v="1026" actId="1076"/>
        <pc:sldMkLst>
          <pc:docMk/>
          <pc:sldMk cId="872195179" sldId="2147483340"/>
        </pc:sldMkLst>
        <pc:spChg chg="del">
          <ac:chgData name="Espagnet, Julien" userId="e8446068-8a24-48cc-bfe8-ff8f9a2f2c7b" providerId="ADAL" clId="{23089754-91A8-47EF-80AD-CFC242C9DBFE}" dt="2024-08-30T14:30:15.307" v="1020" actId="478"/>
          <ac:spMkLst>
            <pc:docMk/>
            <pc:sldMk cId="872195179" sldId="2147483340"/>
            <ac:spMk id="2" creationId="{FE8FFBAD-7FEE-E2E1-950B-1A47CF1E2D1F}"/>
          </ac:spMkLst>
        </pc:spChg>
        <pc:spChg chg="del">
          <ac:chgData name="Espagnet, Julien" userId="e8446068-8a24-48cc-bfe8-ff8f9a2f2c7b" providerId="ADAL" clId="{23089754-91A8-47EF-80AD-CFC242C9DBFE}" dt="2024-08-30T14:30:15.307" v="1020" actId="478"/>
          <ac:spMkLst>
            <pc:docMk/>
            <pc:sldMk cId="872195179" sldId="2147483340"/>
            <ac:spMk id="3" creationId="{18052271-0128-04BC-DC3F-7431C17EA8EE}"/>
          </ac:spMkLst>
        </pc:spChg>
        <pc:spChg chg="del">
          <ac:chgData name="Espagnet, Julien" userId="e8446068-8a24-48cc-bfe8-ff8f9a2f2c7b" providerId="ADAL" clId="{23089754-91A8-47EF-80AD-CFC242C9DBFE}" dt="2024-08-30T14:30:15.307" v="1020" actId="478"/>
          <ac:spMkLst>
            <pc:docMk/>
            <pc:sldMk cId="872195179" sldId="2147483340"/>
            <ac:spMk id="4" creationId="{B13238B8-5B07-A657-7C0B-4C90C5E5525B}"/>
          </ac:spMkLst>
        </pc:spChg>
        <pc:spChg chg="mod">
          <ac:chgData name="Espagnet, Julien" userId="e8446068-8a24-48cc-bfe8-ff8f9a2f2c7b" providerId="ADAL" clId="{23089754-91A8-47EF-80AD-CFC242C9DBFE}" dt="2024-08-30T14:30:19.478" v="1021"/>
          <ac:spMkLst>
            <pc:docMk/>
            <pc:sldMk cId="872195179" sldId="2147483340"/>
            <ac:spMk id="6" creationId="{C511FAAD-71C1-9F19-4DB4-8C49C8D9CD85}"/>
          </ac:spMkLst>
        </pc:spChg>
        <pc:spChg chg="mod">
          <ac:chgData name="Espagnet, Julien" userId="e8446068-8a24-48cc-bfe8-ff8f9a2f2c7b" providerId="ADAL" clId="{23089754-91A8-47EF-80AD-CFC242C9DBFE}" dt="2024-08-30T14:30:19.478" v="1021"/>
          <ac:spMkLst>
            <pc:docMk/>
            <pc:sldMk cId="872195179" sldId="2147483340"/>
            <ac:spMk id="7" creationId="{7A830306-2FA0-5DE8-E44D-3B96F1CDE8D0}"/>
          </ac:spMkLst>
        </pc:spChg>
        <pc:grpChg chg="add mod">
          <ac:chgData name="Espagnet, Julien" userId="e8446068-8a24-48cc-bfe8-ff8f9a2f2c7b" providerId="ADAL" clId="{23089754-91A8-47EF-80AD-CFC242C9DBFE}" dt="2024-08-30T14:30:45.136" v="1026" actId="1076"/>
          <ac:grpSpMkLst>
            <pc:docMk/>
            <pc:sldMk cId="872195179" sldId="2147483340"/>
            <ac:grpSpMk id="5" creationId="{A77BD2CA-809B-809B-12C5-46CB2FC2D374}"/>
          </ac:grpSpMkLst>
        </pc:grpChg>
      </pc:sldChg>
      <pc:sldChg chg="addSp delSp modSp add mod">
        <pc:chgData name="Espagnet, Julien" userId="e8446068-8a24-48cc-bfe8-ff8f9a2f2c7b" providerId="ADAL" clId="{23089754-91A8-47EF-80AD-CFC242C9DBFE}" dt="2024-08-30T15:38:29.007" v="4130" actId="5793"/>
        <pc:sldMkLst>
          <pc:docMk/>
          <pc:sldMk cId="189799172" sldId="2147483341"/>
        </pc:sldMkLst>
        <pc:spChg chg="mod">
          <ac:chgData name="Espagnet, Julien" userId="e8446068-8a24-48cc-bfe8-ff8f9a2f2c7b" providerId="ADAL" clId="{23089754-91A8-47EF-80AD-CFC242C9DBFE}" dt="2024-08-30T14:44:10.785" v="2512" actId="20577"/>
          <ac:spMkLst>
            <pc:docMk/>
            <pc:sldMk cId="189799172" sldId="2147483341"/>
            <ac:spMk id="3" creationId="{ABA20814-DBF3-4B87-8FCA-D2A62247F703}"/>
          </ac:spMkLst>
        </pc:spChg>
        <pc:spChg chg="add mod ord">
          <ac:chgData name="Espagnet, Julien" userId="e8446068-8a24-48cc-bfe8-ff8f9a2f2c7b" providerId="ADAL" clId="{23089754-91A8-47EF-80AD-CFC242C9DBFE}" dt="2024-08-30T14:33:30.210" v="1053" actId="171"/>
          <ac:spMkLst>
            <pc:docMk/>
            <pc:sldMk cId="189799172" sldId="2147483341"/>
            <ac:spMk id="4" creationId="{390C83A8-8BB1-B44A-3CA0-B20B50BD3FA5}"/>
          </ac:spMkLst>
        </pc:spChg>
        <pc:spChg chg="add mod">
          <ac:chgData name="Espagnet, Julien" userId="e8446068-8a24-48cc-bfe8-ff8f9a2f2c7b" providerId="ADAL" clId="{23089754-91A8-47EF-80AD-CFC242C9DBFE}" dt="2024-08-30T15:38:29.007" v="4130" actId="5793"/>
          <ac:spMkLst>
            <pc:docMk/>
            <pc:sldMk cId="189799172" sldId="2147483341"/>
            <ac:spMk id="19" creationId="{5C3B51E7-CB65-B6E5-E18C-81112976E7D0}"/>
          </ac:spMkLst>
        </pc:spChg>
        <pc:cxnChg chg="del mod">
          <ac:chgData name="Espagnet, Julien" userId="e8446068-8a24-48cc-bfe8-ff8f9a2f2c7b" providerId="ADAL" clId="{23089754-91A8-47EF-80AD-CFC242C9DBFE}" dt="2024-08-30T14:33:42.925" v="1057" actId="478"/>
          <ac:cxnSpMkLst>
            <pc:docMk/>
            <pc:sldMk cId="189799172" sldId="2147483341"/>
            <ac:cxnSpMk id="5" creationId="{FCAD9790-7AC3-0841-34EA-5E25BF669AC1}"/>
          </ac:cxnSpMkLst>
        </pc:cxnChg>
        <pc:cxnChg chg="del mod">
          <ac:chgData name="Espagnet, Julien" userId="e8446068-8a24-48cc-bfe8-ff8f9a2f2c7b" providerId="ADAL" clId="{23089754-91A8-47EF-80AD-CFC242C9DBFE}" dt="2024-08-30T14:33:40.899" v="1056" actId="478"/>
          <ac:cxnSpMkLst>
            <pc:docMk/>
            <pc:sldMk cId="189799172" sldId="2147483341"/>
            <ac:cxnSpMk id="20" creationId="{1DE1D0D2-33B0-AAD9-580A-8C85EEC88168}"/>
          </ac:cxnSpMkLst>
        </pc:cxnChg>
        <pc:cxnChg chg="del mod">
          <ac:chgData name="Espagnet, Julien" userId="e8446068-8a24-48cc-bfe8-ff8f9a2f2c7b" providerId="ADAL" clId="{23089754-91A8-47EF-80AD-CFC242C9DBFE}" dt="2024-08-30T14:33:39.645" v="1055" actId="478"/>
          <ac:cxnSpMkLst>
            <pc:docMk/>
            <pc:sldMk cId="189799172" sldId="2147483341"/>
            <ac:cxnSpMk id="23" creationId="{1BDB25B5-5932-5FBF-C8CA-3A3BE69CE54C}"/>
          </ac:cxnSpMkLst>
        </pc:cxnChg>
      </pc:sldChg>
      <pc:sldChg chg="addSp delSp modSp add mod">
        <pc:chgData name="Espagnet, Julien" userId="e8446068-8a24-48cc-bfe8-ff8f9a2f2c7b" providerId="ADAL" clId="{23089754-91A8-47EF-80AD-CFC242C9DBFE}" dt="2024-08-30T15:40:50.397" v="4434" actId="1076"/>
        <pc:sldMkLst>
          <pc:docMk/>
          <pc:sldMk cId="808607163" sldId="2147483342"/>
        </pc:sldMkLst>
        <pc:spChg chg="del mod">
          <ac:chgData name="Espagnet, Julien" userId="e8446068-8a24-48cc-bfe8-ff8f9a2f2c7b" providerId="ADAL" clId="{23089754-91A8-47EF-80AD-CFC242C9DBFE}" dt="2024-08-30T14:51:11.508" v="3129" actId="478"/>
          <ac:spMkLst>
            <pc:docMk/>
            <pc:sldMk cId="808607163" sldId="2147483342"/>
            <ac:spMk id="3" creationId="{ABA20814-DBF3-4B87-8FCA-D2A62247F703}"/>
          </ac:spMkLst>
        </pc:spChg>
        <pc:spChg chg="del mod">
          <ac:chgData name="Espagnet, Julien" userId="e8446068-8a24-48cc-bfe8-ff8f9a2f2c7b" providerId="ADAL" clId="{23089754-91A8-47EF-80AD-CFC242C9DBFE}" dt="2024-08-30T14:50:38.689" v="3126" actId="478"/>
          <ac:spMkLst>
            <pc:docMk/>
            <pc:sldMk cId="808607163" sldId="2147483342"/>
            <ac:spMk id="4" creationId="{390C83A8-8BB1-B44A-3CA0-B20B50BD3FA5}"/>
          </ac:spMkLst>
        </pc:spChg>
        <pc:spChg chg="add mod">
          <ac:chgData name="Espagnet, Julien" userId="e8446068-8a24-48cc-bfe8-ff8f9a2f2c7b" providerId="ADAL" clId="{23089754-91A8-47EF-80AD-CFC242C9DBFE}" dt="2024-08-30T15:36:43.548" v="4099" actId="14100"/>
          <ac:spMkLst>
            <pc:docMk/>
            <pc:sldMk cId="808607163" sldId="2147483342"/>
            <ac:spMk id="5" creationId="{E2F91E16-0C55-5EBD-8F49-2D2E4594D4E4}"/>
          </ac:spMkLst>
        </pc:spChg>
        <pc:spChg chg="add del mod topLvl">
          <ac:chgData name="Espagnet, Julien" userId="e8446068-8a24-48cc-bfe8-ff8f9a2f2c7b" providerId="ADAL" clId="{23089754-91A8-47EF-80AD-CFC242C9DBFE}" dt="2024-08-30T14:51:46.675" v="3137" actId="478"/>
          <ac:spMkLst>
            <pc:docMk/>
            <pc:sldMk cId="808607163" sldId="2147483342"/>
            <ac:spMk id="8" creationId="{6406510B-2DE7-4A53-1802-B013B255EF96}"/>
          </ac:spMkLst>
        </pc:spChg>
        <pc:spChg chg="add del mod topLvl">
          <ac:chgData name="Espagnet, Julien" userId="e8446068-8a24-48cc-bfe8-ff8f9a2f2c7b" providerId="ADAL" clId="{23089754-91A8-47EF-80AD-CFC242C9DBFE}" dt="2024-08-30T14:51:47.818" v="3138" actId="478"/>
          <ac:spMkLst>
            <pc:docMk/>
            <pc:sldMk cId="808607163" sldId="2147483342"/>
            <ac:spMk id="9" creationId="{04F77B8E-F04A-7DA3-72B3-8FB761051744}"/>
          </ac:spMkLst>
        </pc:spChg>
        <pc:spChg chg="add del mod topLvl">
          <ac:chgData name="Espagnet, Julien" userId="e8446068-8a24-48cc-bfe8-ff8f9a2f2c7b" providerId="ADAL" clId="{23089754-91A8-47EF-80AD-CFC242C9DBFE}" dt="2024-08-30T14:52:03.671" v="3144" actId="478"/>
          <ac:spMkLst>
            <pc:docMk/>
            <pc:sldMk cId="808607163" sldId="2147483342"/>
            <ac:spMk id="10" creationId="{CE7874DC-B149-0E22-18A2-51FBC1D3FD58}"/>
          </ac:spMkLst>
        </pc:spChg>
        <pc:spChg chg="add del mod topLvl">
          <ac:chgData name="Espagnet, Julien" userId="e8446068-8a24-48cc-bfe8-ff8f9a2f2c7b" providerId="ADAL" clId="{23089754-91A8-47EF-80AD-CFC242C9DBFE}" dt="2024-08-30T14:52:03.671" v="3144" actId="478"/>
          <ac:spMkLst>
            <pc:docMk/>
            <pc:sldMk cId="808607163" sldId="2147483342"/>
            <ac:spMk id="11" creationId="{4AE8E5EE-D794-ABBA-2EDF-E260638222AC}"/>
          </ac:spMkLst>
        </pc:spChg>
        <pc:spChg chg="mod topLvl">
          <ac:chgData name="Espagnet, Julien" userId="e8446068-8a24-48cc-bfe8-ff8f9a2f2c7b" providerId="ADAL" clId="{23089754-91A8-47EF-80AD-CFC242C9DBFE}" dt="2024-08-30T14:51:54.035" v="3140" actId="1076"/>
          <ac:spMkLst>
            <pc:docMk/>
            <pc:sldMk cId="808607163" sldId="2147483342"/>
            <ac:spMk id="12" creationId="{2CAEF4B5-AB22-AFA1-E2C2-F838DE98064A}"/>
          </ac:spMkLst>
        </pc:spChg>
        <pc:spChg chg="mod topLvl">
          <ac:chgData name="Espagnet, Julien" userId="e8446068-8a24-48cc-bfe8-ff8f9a2f2c7b" providerId="ADAL" clId="{23089754-91A8-47EF-80AD-CFC242C9DBFE}" dt="2024-08-30T14:51:54.035" v="3140" actId="1076"/>
          <ac:spMkLst>
            <pc:docMk/>
            <pc:sldMk cId="808607163" sldId="2147483342"/>
            <ac:spMk id="13" creationId="{BC759BA8-B963-2323-DB22-ECD1668B2DE5}"/>
          </ac:spMkLst>
        </pc:spChg>
        <pc:spChg chg="add del mod topLvl">
          <ac:chgData name="Espagnet, Julien" userId="e8446068-8a24-48cc-bfe8-ff8f9a2f2c7b" providerId="ADAL" clId="{23089754-91A8-47EF-80AD-CFC242C9DBFE}" dt="2024-08-30T14:51:43.734" v="3136" actId="478"/>
          <ac:spMkLst>
            <pc:docMk/>
            <pc:sldMk cId="808607163" sldId="2147483342"/>
            <ac:spMk id="17" creationId="{6ABAC0F0-DDA6-6977-6AA7-C8A9F45CA2F0}"/>
          </ac:spMkLst>
        </pc:spChg>
        <pc:spChg chg="add del mod topLvl">
          <ac:chgData name="Espagnet, Julien" userId="e8446068-8a24-48cc-bfe8-ff8f9a2f2c7b" providerId="ADAL" clId="{23089754-91A8-47EF-80AD-CFC242C9DBFE}" dt="2024-08-30T14:51:58.881" v="3142" actId="478"/>
          <ac:spMkLst>
            <pc:docMk/>
            <pc:sldMk cId="808607163" sldId="2147483342"/>
            <ac:spMk id="18" creationId="{CAD02CE0-D33E-DF90-FB60-CC1A23E45243}"/>
          </ac:spMkLst>
        </pc:spChg>
        <pc:spChg chg="del mod">
          <ac:chgData name="Espagnet, Julien" userId="e8446068-8a24-48cc-bfe8-ff8f9a2f2c7b" providerId="ADAL" clId="{23089754-91A8-47EF-80AD-CFC242C9DBFE}" dt="2024-08-30T14:51:15.545" v="3131" actId="478"/>
          <ac:spMkLst>
            <pc:docMk/>
            <pc:sldMk cId="808607163" sldId="2147483342"/>
            <ac:spMk id="19" creationId="{5C3B51E7-CB65-B6E5-E18C-81112976E7D0}"/>
          </ac:spMkLst>
        </pc:spChg>
        <pc:spChg chg="add mod">
          <ac:chgData name="Espagnet, Julien" userId="e8446068-8a24-48cc-bfe8-ff8f9a2f2c7b" providerId="ADAL" clId="{23089754-91A8-47EF-80AD-CFC242C9DBFE}" dt="2024-08-30T15:37:24.908" v="4106" actId="14100"/>
          <ac:spMkLst>
            <pc:docMk/>
            <pc:sldMk cId="808607163" sldId="2147483342"/>
            <ac:spMk id="20" creationId="{98E6F2CF-CC55-6812-1DA8-5F4A3C32AFA0}"/>
          </ac:spMkLst>
        </pc:spChg>
        <pc:spChg chg="add mod">
          <ac:chgData name="Espagnet, Julien" userId="e8446068-8a24-48cc-bfe8-ff8f9a2f2c7b" providerId="ADAL" clId="{23089754-91A8-47EF-80AD-CFC242C9DBFE}" dt="2024-08-30T15:37:52.069" v="4117" actId="1036"/>
          <ac:spMkLst>
            <pc:docMk/>
            <pc:sldMk cId="808607163" sldId="2147483342"/>
            <ac:spMk id="21" creationId="{7E38E1C0-067B-0C01-FA6A-D60B8E321406}"/>
          </ac:spMkLst>
        </pc:spChg>
        <pc:spChg chg="add mod">
          <ac:chgData name="Espagnet, Julien" userId="e8446068-8a24-48cc-bfe8-ff8f9a2f2c7b" providerId="ADAL" clId="{23089754-91A8-47EF-80AD-CFC242C9DBFE}" dt="2024-08-30T15:40:50.397" v="4434" actId="1076"/>
          <ac:spMkLst>
            <pc:docMk/>
            <pc:sldMk cId="808607163" sldId="2147483342"/>
            <ac:spMk id="29" creationId="{2D742BF8-C538-3440-78A2-AC4B0C288270}"/>
          </ac:spMkLst>
        </pc:spChg>
        <pc:grpChg chg="del">
          <ac:chgData name="Espagnet, Julien" userId="e8446068-8a24-48cc-bfe8-ff8f9a2f2c7b" providerId="ADAL" clId="{23089754-91A8-47EF-80AD-CFC242C9DBFE}" dt="2024-08-30T14:51:33.606" v="3132" actId="165"/>
          <ac:grpSpMkLst>
            <pc:docMk/>
            <pc:sldMk cId="808607163" sldId="2147483342"/>
            <ac:grpSpMk id="2" creationId="{B2D53311-B72D-55FA-B0B3-1874EEF71D27}"/>
          </ac:grpSpMkLst>
        </pc:grpChg>
        <pc:picChg chg="add del mod topLvl">
          <ac:chgData name="Espagnet, Julien" userId="e8446068-8a24-48cc-bfe8-ff8f9a2f2c7b" providerId="ADAL" clId="{23089754-91A8-47EF-80AD-CFC242C9DBFE}" dt="2024-08-30T14:52:01.727" v="3143" actId="478"/>
          <ac:picMkLst>
            <pc:docMk/>
            <pc:sldMk cId="808607163" sldId="2147483342"/>
            <ac:picMk id="6" creationId="{9712A662-A954-46AF-268D-258C68B6D50F}"/>
          </ac:picMkLst>
        </pc:picChg>
        <pc:picChg chg="add del mod topLvl">
          <ac:chgData name="Espagnet, Julien" userId="e8446068-8a24-48cc-bfe8-ff8f9a2f2c7b" providerId="ADAL" clId="{23089754-91A8-47EF-80AD-CFC242C9DBFE}" dt="2024-08-30T14:51:48.388" v="3139" actId="478"/>
          <ac:picMkLst>
            <pc:docMk/>
            <pc:sldMk cId="808607163" sldId="2147483342"/>
            <ac:picMk id="7" creationId="{C81EEDF5-D5A6-92AD-9903-578C890EAA29}"/>
          </ac:picMkLst>
        </pc:picChg>
        <pc:picChg chg="mod topLvl">
          <ac:chgData name="Espagnet, Julien" userId="e8446068-8a24-48cc-bfe8-ff8f9a2f2c7b" providerId="ADAL" clId="{23089754-91A8-47EF-80AD-CFC242C9DBFE}" dt="2024-08-30T14:51:54.035" v="3140" actId="1076"/>
          <ac:picMkLst>
            <pc:docMk/>
            <pc:sldMk cId="808607163" sldId="2147483342"/>
            <ac:picMk id="14" creationId="{B5219FD2-9A4D-4653-5811-4C44681EAC8D}"/>
          </ac:picMkLst>
        </pc:picChg>
        <pc:picChg chg="del">
          <ac:chgData name="Espagnet, Julien" userId="e8446068-8a24-48cc-bfe8-ff8f9a2f2c7b" providerId="ADAL" clId="{23089754-91A8-47EF-80AD-CFC242C9DBFE}" dt="2024-08-30T14:51:04.163" v="3127" actId="478"/>
          <ac:picMkLst>
            <pc:docMk/>
            <pc:sldMk cId="808607163" sldId="2147483342"/>
            <ac:picMk id="15" creationId="{C5CC07C9-1C4B-ABCA-1C70-7C5F40C8FCCC}"/>
          </ac:picMkLst>
        </pc:picChg>
        <pc:picChg chg="add del mod topLvl">
          <ac:chgData name="Espagnet, Julien" userId="e8446068-8a24-48cc-bfe8-ff8f9a2f2c7b" providerId="ADAL" clId="{23089754-91A8-47EF-80AD-CFC242C9DBFE}" dt="2024-08-30T14:52:03.671" v="3144" actId="478"/>
          <ac:picMkLst>
            <pc:docMk/>
            <pc:sldMk cId="808607163" sldId="2147483342"/>
            <ac:picMk id="16" creationId="{D50BA312-F7FE-ADF7-75B4-2B8ED8AA749E}"/>
          </ac:picMkLst>
        </pc:picChg>
        <pc:cxnChg chg="add mod">
          <ac:chgData name="Espagnet, Julien" userId="e8446068-8a24-48cc-bfe8-ff8f9a2f2c7b" providerId="ADAL" clId="{23089754-91A8-47EF-80AD-CFC242C9DBFE}" dt="2024-08-30T15:38:03.753" v="4120" actId="14100"/>
          <ac:cxnSpMkLst>
            <pc:docMk/>
            <pc:sldMk cId="808607163" sldId="2147483342"/>
            <ac:cxnSpMk id="22" creationId="{0CA064F6-2796-4F3B-EAF8-BA70D3ABBA3D}"/>
          </ac:cxnSpMkLst>
        </pc:cxnChg>
        <pc:cxnChg chg="add mod">
          <ac:chgData name="Espagnet, Julien" userId="e8446068-8a24-48cc-bfe8-ff8f9a2f2c7b" providerId="ADAL" clId="{23089754-91A8-47EF-80AD-CFC242C9DBFE}" dt="2024-08-30T15:38:09.457" v="4123" actId="14100"/>
          <ac:cxnSpMkLst>
            <pc:docMk/>
            <pc:sldMk cId="808607163" sldId="2147483342"/>
            <ac:cxnSpMk id="25" creationId="{12E1CF2E-A22F-2761-B21A-15D89266464A}"/>
          </ac:cxnSpMkLst>
        </pc:cxnChg>
        <pc:cxnChg chg="add mod">
          <ac:chgData name="Espagnet, Julien" userId="e8446068-8a24-48cc-bfe8-ff8f9a2f2c7b" providerId="ADAL" clId="{23089754-91A8-47EF-80AD-CFC242C9DBFE}" dt="2024-08-30T15:38:21.334" v="4125"/>
          <ac:cxnSpMkLst>
            <pc:docMk/>
            <pc:sldMk cId="808607163" sldId="2147483342"/>
            <ac:cxnSpMk id="28" creationId="{B0D38DB1-67C2-C2C2-88EC-3C8C11A2F356}"/>
          </ac:cxnSpMkLst>
        </pc:cxnChg>
      </pc:sldChg>
      <pc:sldChg chg="addSp delSp modSp add del mod">
        <pc:chgData name="Espagnet, Julien" userId="e8446068-8a24-48cc-bfe8-ff8f9a2f2c7b" providerId="ADAL" clId="{23089754-91A8-47EF-80AD-CFC242C9DBFE}" dt="2024-09-02T10:29:34.802" v="6921" actId="47"/>
        <pc:sldMkLst>
          <pc:docMk/>
          <pc:sldMk cId="91736153" sldId="2147483343"/>
        </pc:sldMkLst>
        <pc:spChg chg="add mod">
          <ac:chgData name="Espagnet, Julien" userId="e8446068-8a24-48cc-bfe8-ff8f9a2f2c7b" providerId="ADAL" clId="{23089754-91A8-47EF-80AD-CFC242C9DBFE}" dt="2024-08-30T16:58:17.374" v="4988" actId="14100"/>
          <ac:spMkLst>
            <pc:docMk/>
            <pc:sldMk cId="91736153" sldId="2147483343"/>
            <ac:spMk id="2" creationId="{2EC4E3D1-BED9-D94D-895B-77BE26CF857E}"/>
          </ac:spMkLst>
        </pc:spChg>
        <pc:spChg chg="add mod">
          <ac:chgData name="Espagnet, Julien" userId="e8446068-8a24-48cc-bfe8-ff8f9a2f2c7b" providerId="ADAL" clId="{23089754-91A8-47EF-80AD-CFC242C9DBFE}" dt="2024-08-30T17:06:55.894" v="6140" actId="20577"/>
          <ac:spMkLst>
            <pc:docMk/>
            <pc:sldMk cId="91736153" sldId="2147483343"/>
            <ac:spMk id="3" creationId="{CBD47406-8BB9-0C13-F380-863754535803}"/>
          </ac:spMkLst>
        </pc:spChg>
        <pc:spChg chg="del">
          <ac:chgData name="Espagnet, Julien" userId="e8446068-8a24-48cc-bfe8-ff8f9a2f2c7b" providerId="ADAL" clId="{23089754-91A8-47EF-80AD-CFC242C9DBFE}" dt="2024-08-30T16:54:33.798" v="4436" actId="478"/>
          <ac:spMkLst>
            <pc:docMk/>
            <pc:sldMk cId="91736153" sldId="2147483343"/>
            <ac:spMk id="8" creationId="{6406510B-2DE7-4A53-1802-B013B255EF96}"/>
          </ac:spMkLst>
        </pc:spChg>
        <pc:spChg chg="del">
          <ac:chgData name="Espagnet, Julien" userId="e8446068-8a24-48cc-bfe8-ff8f9a2f2c7b" providerId="ADAL" clId="{23089754-91A8-47EF-80AD-CFC242C9DBFE}" dt="2024-08-30T16:54:33.798" v="4436" actId="478"/>
          <ac:spMkLst>
            <pc:docMk/>
            <pc:sldMk cId="91736153" sldId="2147483343"/>
            <ac:spMk id="9" creationId="{04F77B8E-F04A-7DA3-72B3-8FB761051744}"/>
          </ac:spMkLst>
        </pc:spChg>
        <pc:spChg chg="del">
          <ac:chgData name="Espagnet, Julien" userId="e8446068-8a24-48cc-bfe8-ff8f9a2f2c7b" providerId="ADAL" clId="{23089754-91A8-47EF-80AD-CFC242C9DBFE}" dt="2024-08-30T16:54:33.798" v="4436" actId="478"/>
          <ac:spMkLst>
            <pc:docMk/>
            <pc:sldMk cId="91736153" sldId="2147483343"/>
            <ac:spMk id="10" creationId="{CE7874DC-B149-0E22-18A2-51FBC1D3FD58}"/>
          </ac:spMkLst>
        </pc:spChg>
        <pc:spChg chg="del">
          <ac:chgData name="Espagnet, Julien" userId="e8446068-8a24-48cc-bfe8-ff8f9a2f2c7b" providerId="ADAL" clId="{23089754-91A8-47EF-80AD-CFC242C9DBFE}" dt="2024-08-30T16:54:33.798" v="4436" actId="478"/>
          <ac:spMkLst>
            <pc:docMk/>
            <pc:sldMk cId="91736153" sldId="2147483343"/>
            <ac:spMk id="11" creationId="{4AE8E5EE-D794-ABBA-2EDF-E260638222AC}"/>
          </ac:spMkLst>
        </pc:spChg>
        <pc:spChg chg="del">
          <ac:chgData name="Espagnet, Julien" userId="e8446068-8a24-48cc-bfe8-ff8f9a2f2c7b" providerId="ADAL" clId="{23089754-91A8-47EF-80AD-CFC242C9DBFE}" dt="2024-08-30T16:54:33.798" v="4436" actId="478"/>
          <ac:spMkLst>
            <pc:docMk/>
            <pc:sldMk cId="91736153" sldId="2147483343"/>
            <ac:spMk id="12" creationId="{2CAEF4B5-AB22-AFA1-E2C2-F838DE98064A}"/>
          </ac:spMkLst>
        </pc:spChg>
        <pc:spChg chg="del">
          <ac:chgData name="Espagnet, Julien" userId="e8446068-8a24-48cc-bfe8-ff8f9a2f2c7b" providerId="ADAL" clId="{23089754-91A8-47EF-80AD-CFC242C9DBFE}" dt="2024-08-30T16:54:33.798" v="4436" actId="478"/>
          <ac:spMkLst>
            <pc:docMk/>
            <pc:sldMk cId="91736153" sldId="2147483343"/>
            <ac:spMk id="13" creationId="{BC759BA8-B963-2323-DB22-ECD1668B2DE5}"/>
          </ac:spMkLst>
        </pc:spChg>
        <pc:spChg chg="add del">
          <ac:chgData name="Espagnet, Julien" userId="e8446068-8a24-48cc-bfe8-ff8f9a2f2c7b" providerId="ADAL" clId="{23089754-91A8-47EF-80AD-CFC242C9DBFE}" dt="2024-08-30T16:54:38.427" v="4438" actId="478"/>
          <ac:spMkLst>
            <pc:docMk/>
            <pc:sldMk cId="91736153" sldId="2147483343"/>
            <ac:spMk id="17" creationId="{6ABAC0F0-DDA6-6977-6AA7-C8A9F45CA2F0}"/>
          </ac:spMkLst>
        </pc:spChg>
        <pc:picChg chg="add mod">
          <ac:chgData name="Espagnet, Julien" userId="e8446068-8a24-48cc-bfe8-ff8f9a2f2c7b" providerId="ADAL" clId="{23089754-91A8-47EF-80AD-CFC242C9DBFE}" dt="2024-08-30T17:04:42.457" v="5850" actId="1076"/>
          <ac:picMkLst>
            <pc:docMk/>
            <pc:sldMk cId="91736153" sldId="2147483343"/>
            <ac:picMk id="4" creationId="{F3885969-2533-9D69-547E-A19B5AB1EEDB}"/>
          </ac:picMkLst>
        </pc:picChg>
        <pc:picChg chg="add mod">
          <ac:chgData name="Espagnet, Julien" userId="e8446068-8a24-48cc-bfe8-ff8f9a2f2c7b" providerId="ADAL" clId="{23089754-91A8-47EF-80AD-CFC242C9DBFE}" dt="2024-08-30T17:06:47.345" v="6135" actId="1076"/>
          <ac:picMkLst>
            <pc:docMk/>
            <pc:sldMk cId="91736153" sldId="2147483343"/>
            <ac:picMk id="5" creationId="{452AF23E-0081-582A-6074-221086BF24C7}"/>
          </ac:picMkLst>
        </pc:picChg>
        <pc:picChg chg="del">
          <ac:chgData name="Espagnet, Julien" userId="e8446068-8a24-48cc-bfe8-ff8f9a2f2c7b" providerId="ADAL" clId="{23089754-91A8-47EF-80AD-CFC242C9DBFE}" dt="2024-08-30T17:04:33.829" v="5848" actId="478"/>
          <ac:picMkLst>
            <pc:docMk/>
            <pc:sldMk cId="91736153" sldId="2147483343"/>
            <ac:picMk id="6" creationId="{9712A662-A954-46AF-268D-258C68B6D50F}"/>
          </ac:picMkLst>
        </pc:picChg>
        <pc:picChg chg="del">
          <ac:chgData name="Espagnet, Julien" userId="e8446068-8a24-48cc-bfe8-ff8f9a2f2c7b" providerId="ADAL" clId="{23089754-91A8-47EF-80AD-CFC242C9DBFE}" dt="2024-08-30T16:54:39.916" v="4439" actId="478"/>
          <ac:picMkLst>
            <pc:docMk/>
            <pc:sldMk cId="91736153" sldId="2147483343"/>
            <ac:picMk id="7" creationId="{C81EEDF5-D5A6-92AD-9903-578C890EAA29}"/>
          </ac:picMkLst>
        </pc:picChg>
        <pc:picChg chg="del">
          <ac:chgData name="Espagnet, Julien" userId="e8446068-8a24-48cc-bfe8-ff8f9a2f2c7b" providerId="ADAL" clId="{23089754-91A8-47EF-80AD-CFC242C9DBFE}" dt="2024-08-30T16:54:33.798" v="4436" actId="478"/>
          <ac:picMkLst>
            <pc:docMk/>
            <pc:sldMk cId="91736153" sldId="2147483343"/>
            <ac:picMk id="14" creationId="{B5219FD2-9A4D-4653-5811-4C44681EAC8D}"/>
          </ac:picMkLst>
        </pc:picChg>
        <pc:picChg chg="del">
          <ac:chgData name="Espagnet, Julien" userId="e8446068-8a24-48cc-bfe8-ff8f9a2f2c7b" providerId="ADAL" clId="{23089754-91A8-47EF-80AD-CFC242C9DBFE}" dt="2024-08-30T16:54:33.798" v="4436" actId="478"/>
          <ac:picMkLst>
            <pc:docMk/>
            <pc:sldMk cId="91736153" sldId="2147483343"/>
            <ac:picMk id="15" creationId="{C5CC07C9-1C4B-ABCA-1C70-7C5F40C8FCCC}"/>
          </ac:picMkLst>
        </pc:picChg>
        <pc:picChg chg="del">
          <ac:chgData name="Espagnet, Julien" userId="e8446068-8a24-48cc-bfe8-ff8f9a2f2c7b" providerId="ADAL" clId="{23089754-91A8-47EF-80AD-CFC242C9DBFE}" dt="2024-08-30T16:54:33.798" v="4436" actId="478"/>
          <ac:picMkLst>
            <pc:docMk/>
            <pc:sldMk cId="91736153" sldId="2147483343"/>
            <ac:picMk id="16" creationId="{D50BA312-F7FE-ADF7-75B4-2B8ED8AA749E}"/>
          </ac:picMkLst>
        </pc:picChg>
      </pc:sldChg>
      <pc:sldChg chg="add del">
        <pc:chgData name="Espagnet, Julien" userId="e8446068-8a24-48cc-bfe8-ff8f9a2f2c7b" providerId="ADAL" clId="{23089754-91A8-47EF-80AD-CFC242C9DBFE}" dt="2024-08-30T15:30:26.703" v="3146"/>
        <pc:sldMkLst>
          <pc:docMk/>
          <pc:sldMk cId="4284882893" sldId="2147483343"/>
        </pc:sldMkLst>
      </pc:sldChg>
      <pc:sldChg chg="addSp delSp modSp add mod ord">
        <pc:chgData name="Espagnet, Julien" userId="e8446068-8a24-48cc-bfe8-ff8f9a2f2c7b" providerId="ADAL" clId="{23089754-91A8-47EF-80AD-CFC242C9DBFE}" dt="2024-09-02T14:12:04.791" v="10856" actId="1076"/>
        <pc:sldMkLst>
          <pc:docMk/>
          <pc:sldMk cId="3041042874" sldId="2147483344"/>
        </pc:sldMkLst>
        <pc:spChg chg="add mod">
          <ac:chgData name="Espagnet, Julien" userId="e8446068-8a24-48cc-bfe8-ff8f9a2f2c7b" providerId="ADAL" clId="{23089754-91A8-47EF-80AD-CFC242C9DBFE}" dt="2024-08-30T17:08:04.213" v="6159" actId="14100"/>
          <ac:spMkLst>
            <pc:docMk/>
            <pc:sldMk cId="3041042874" sldId="2147483344"/>
            <ac:spMk id="22" creationId="{3F04B284-F238-188A-EA45-2E80310D9F5B}"/>
          </ac:spMkLst>
        </pc:spChg>
        <pc:spChg chg="add mod">
          <ac:chgData name="Espagnet, Julien" userId="e8446068-8a24-48cc-bfe8-ff8f9a2f2c7b" providerId="ADAL" clId="{23089754-91A8-47EF-80AD-CFC242C9DBFE}" dt="2024-08-30T17:08:13.228" v="6165" actId="1037"/>
          <ac:spMkLst>
            <pc:docMk/>
            <pc:sldMk cId="3041042874" sldId="2147483344"/>
            <ac:spMk id="23" creationId="{0BA6B335-FA7D-2966-3A40-8EA8B5AAEE21}"/>
          </ac:spMkLst>
        </pc:spChg>
        <pc:picChg chg="add del mod">
          <ac:chgData name="Espagnet, Julien" userId="e8446068-8a24-48cc-bfe8-ff8f9a2f2c7b" providerId="ADAL" clId="{23089754-91A8-47EF-80AD-CFC242C9DBFE}" dt="2024-09-02T13:02:56.181" v="8434" actId="478"/>
          <ac:picMkLst>
            <pc:docMk/>
            <pc:sldMk cId="3041042874" sldId="2147483344"/>
            <ac:picMk id="26" creationId="{490FF3C0-4243-6BB3-54D4-D71A8BA043AE}"/>
          </ac:picMkLst>
        </pc:picChg>
        <pc:picChg chg="add mod">
          <ac:chgData name="Espagnet, Julien" userId="e8446068-8a24-48cc-bfe8-ff8f9a2f2c7b" providerId="ADAL" clId="{23089754-91A8-47EF-80AD-CFC242C9DBFE}" dt="2024-09-02T14:12:04.791" v="10856" actId="1076"/>
          <ac:picMkLst>
            <pc:docMk/>
            <pc:sldMk cId="3041042874" sldId="2147483344"/>
            <ac:picMk id="27" creationId="{3C48C136-694F-B872-5CFD-CBE2A9FA9024}"/>
          </ac:picMkLst>
        </pc:picChg>
        <pc:cxnChg chg="add mod">
          <ac:chgData name="Espagnet, Julien" userId="e8446068-8a24-48cc-bfe8-ff8f9a2f2c7b" providerId="ADAL" clId="{23089754-91A8-47EF-80AD-CFC242C9DBFE}" dt="2024-08-30T17:07:26.954" v="6144" actId="14100"/>
          <ac:cxnSpMkLst>
            <pc:docMk/>
            <pc:sldMk cId="3041042874" sldId="2147483344"/>
            <ac:cxnSpMk id="6" creationId="{1860A06E-6CEB-6E32-45FA-0F4074E4F497}"/>
          </ac:cxnSpMkLst>
        </pc:cxnChg>
        <pc:cxnChg chg="add mod">
          <ac:chgData name="Espagnet, Julien" userId="e8446068-8a24-48cc-bfe8-ff8f9a2f2c7b" providerId="ADAL" clId="{23089754-91A8-47EF-80AD-CFC242C9DBFE}" dt="2024-08-30T17:07:30.124" v="6146" actId="14100"/>
          <ac:cxnSpMkLst>
            <pc:docMk/>
            <pc:sldMk cId="3041042874" sldId="2147483344"/>
            <ac:cxnSpMk id="9" creationId="{D183AFFB-D412-07D6-12B4-96A3A6FA13F5}"/>
          </ac:cxnSpMkLst>
        </pc:cxnChg>
        <pc:cxnChg chg="add mod">
          <ac:chgData name="Espagnet, Julien" userId="e8446068-8a24-48cc-bfe8-ff8f9a2f2c7b" providerId="ADAL" clId="{23089754-91A8-47EF-80AD-CFC242C9DBFE}" dt="2024-08-30T17:07:36.608" v="6149" actId="14100"/>
          <ac:cxnSpMkLst>
            <pc:docMk/>
            <pc:sldMk cId="3041042874" sldId="2147483344"/>
            <ac:cxnSpMk id="11" creationId="{1276B4B5-F97D-46DC-0AB8-DAF5D2E5EC00}"/>
          </ac:cxnSpMkLst>
        </pc:cxnChg>
        <pc:cxnChg chg="add mod">
          <ac:chgData name="Espagnet, Julien" userId="e8446068-8a24-48cc-bfe8-ff8f9a2f2c7b" providerId="ADAL" clId="{23089754-91A8-47EF-80AD-CFC242C9DBFE}" dt="2024-08-30T17:07:41.464" v="6152" actId="14100"/>
          <ac:cxnSpMkLst>
            <pc:docMk/>
            <pc:sldMk cId="3041042874" sldId="2147483344"/>
            <ac:cxnSpMk id="14" creationId="{7C2679C7-2A28-12CB-9468-C258B2375A49}"/>
          </ac:cxnSpMkLst>
        </pc:cxnChg>
        <pc:cxnChg chg="add del mod">
          <ac:chgData name="Espagnet, Julien" userId="e8446068-8a24-48cc-bfe8-ff8f9a2f2c7b" providerId="ADAL" clId="{23089754-91A8-47EF-80AD-CFC242C9DBFE}" dt="2024-08-30T17:08:16.797" v="6166" actId="478"/>
          <ac:cxnSpMkLst>
            <pc:docMk/>
            <pc:sldMk cId="3041042874" sldId="2147483344"/>
            <ac:cxnSpMk id="19" creationId="{D3931C0A-4B17-9CF8-DA7A-92843BE8C8F5}"/>
          </ac:cxnSpMkLst>
        </pc:cxnChg>
        <pc:cxnChg chg="add mod">
          <ac:chgData name="Espagnet, Julien" userId="e8446068-8a24-48cc-bfe8-ff8f9a2f2c7b" providerId="ADAL" clId="{23089754-91A8-47EF-80AD-CFC242C9DBFE}" dt="2024-09-02T11:19:19.498" v="8157" actId="14100"/>
          <ac:cxnSpMkLst>
            <pc:docMk/>
            <pc:sldMk cId="3041042874" sldId="2147483344"/>
            <ac:cxnSpMk id="24" creationId="{2DE3D774-F2E8-8B1E-84E7-16D2CB37EAD2}"/>
          </ac:cxnSpMkLst>
        </pc:cxnChg>
      </pc:sldChg>
      <pc:sldChg chg="addSp delSp modSp add mod">
        <pc:chgData name="Espagnet, Julien" userId="e8446068-8a24-48cc-bfe8-ff8f9a2f2c7b" providerId="ADAL" clId="{23089754-91A8-47EF-80AD-CFC242C9DBFE}" dt="2024-09-02T14:11:59.534" v="10854" actId="1076"/>
        <pc:sldMkLst>
          <pc:docMk/>
          <pc:sldMk cId="2369174622" sldId="2147483345"/>
        </pc:sldMkLst>
        <pc:spChg chg="mod">
          <ac:chgData name="Espagnet, Julien" userId="e8446068-8a24-48cc-bfe8-ff8f9a2f2c7b" providerId="ADAL" clId="{23089754-91A8-47EF-80AD-CFC242C9DBFE}" dt="2024-09-02T10:50:55.082" v="7827" actId="20577"/>
          <ac:spMkLst>
            <pc:docMk/>
            <pc:sldMk cId="2369174622" sldId="2147483345"/>
            <ac:spMk id="2" creationId="{2EC4E3D1-BED9-D94D-895B-77BE26CF857E}"/>
          </ac:spMkLst>
        </pc:spChg>
        <pc:spChg chg="del">
          <ac:chgData name="Espagnet, Julien" userId="e8446068-8a24-48cc-bfe8-ff8f9a2f2c7b" providerId="ADAL" clId="{23089754-91A8-47EF-80AD-CFC242C9DBFE}" dt="2024-08-30T17:12:07.575" v="6181" actId="478"/>
          <ac:spMkLst>
            <pc:docMk/>
            <pc:sldMk cId="2369174622" sldId="2147483345"/>
            <ac:spMk id="3" creationId="{CBD47406-8BB9-0C13-F380-863754535803}"/>
          </ac:spMkLst>
        </pc:spChg>
        <pc:spChg chg="ord">
          <ac:chgData name="Espagnet, Julien" userId="e8446068-8a24-48cc-bfe8-ff8f9a2f2c7b" providerId="ADAL" clId="{23089754-91A8-47EF-80AD-CFC242C9DBFE}" dt="2024-09-02T10:41:13.193" v="6968" actId="167"/>
          <ac:spMkLst>
            <pc:docMk/>
            <pc:sldMk cId="2369174622" sldId="2147483345"/>
            <ac:spMk id="18" creationId="{CAD02CE0-D33E-DF90-FB60-CC1A23E45243}"/>
          </ac:spMkLst>
        </pc:spChg>
        <pc:spChg chg="del">
          <ac:chgData name="Espagnet, Julien" userId="e8446068-8a24-48cc-bfe8-ff8f9a2f2c7b" providerId="ADAL" clId="{23089754-91A8-47EF-80AD-CFC242C9DBFE}" dt="2024-08-30T17:12:14.402" v="6184" actId="478"/>
          <ac:spMkLst>
            <pc:docMk/>
            <pc:sldMk cId="2369174622" sldId="2147483345"/>
            <ac:spMk id="22" creationId="{3F04B284-F238-188A-EA45-2E80310D9F5B}"/>
          </ac:spMkLst>
        </pc:spChg>
        <pc:spChg chg="del">
          <ac:chgData name="Espagnet, Julien" userId="e8446068-8a24-48cc-bfe8-ff8f9a2f2c7b" providerId="ADAL" clId="{23089754-91A8-47EF-80AD-CFC242C9DBFE}" dt="2024-08-30T17:12:14.402" v="6184" actId="478"/>
          <ac:spMkLst>
            <pc:docMk/>
            <pc:sldMk cId="2369174622" sldId="2147483345"/>
            <ac:spMk id="23" creationId="{0BA6B335-FA7D-2966-3A40-8EA8B5AAEE21}"/>
          </ac:spMkLst>
        </pc:spChg>
        <pc:spChg chg="add mod">
          <ac:chgData name="Espagnet, Julien" userId="e8446068-8a24-48cc-bfe8-ff8f9a2f2c7b" providerId="ADAL" clId="{23089754-91A8-47EF-80AD-CFC242C9DBFE}" dt="2024-09-02T10:50:45.513" v="7822" actId="14100"/>
          <ac:spMkLst>
            <pc:docMk/>
            <pc:sldMk cId="2369174622" sldId="2147483345"/>
            <ac:spMk id="32" creationId="{8B64D2C8-8BE9-740C-C96B-A448A3C2F8BB}"/>
          </ac:spMkLst>
        </pc:spChg>
        <pc:spChg chg="add mod">
          <ac:chgData name="Espagnet, Julien" userId="e8446068-8a24-48cc-bfe8-ff8f9a2f2c7b" providerId="ADAL" clId="{23089754-91A8-47EF-80AD-CFC242C9DBFE}" dt="2024-09-02T10:45:56.225" v="7327" actId="208"/>
          <ac:spMkLst>
            <pc:docMk/>
            <pc:sldMk cId="2369174622" sldId="2147483345"/>
            <ac:spMk id="40" creationId="{767732F9-D34C-4655-4D84-4394C280593D}"/>
          </ac:spMkLst>
        </pc:spChg>
        <pc:spChg chg="add mod">
          <ac:chgData name="Espagnet, Julien" userId="e8446068-8a24-48cc-bfe8-ff8f9a2f2c7b" providerId="ADAL" clId="{23089754-91A8-47EF-80AD-CFC242C9DBFE}" dt="2024-09-02T10:45:56.225" v="7327" actId="208"/>
          <ac:spMkLst>
            <pc:docMk/>
            <pc:sldMk cId="2369174622" sldId="2147483345"/>
            <ac:spMk id="50" creationId="{77D3D142-D34E-ECE9-F9BB-1CFB0B70D9D4}"/>
          </ac:spMkLst>
        </pc:spChg>
        <pc:spChg chg="add mod">
          <ac:chgData name="Espagnet, Julien" userId="e8446068-8a24-48cc-bfe8-ff8f9a2f2c7b" providerId="ADAL" clId="{23089754-91A8-47EF-80AD-CFC242C9DBFE}" dt="2024-09-02T10:46:22.224" v="7328" actId="208"/>
          <ac:spMkLst>
            <pc:docMk/>
            <pc:sldMk cId="2369174622" sldId="2147483345"/>
            <ac:spMk id="51" creationId="{D2BA0A00-B807-B7F9-CDA2-B17508E91168}"/>
          </ac:spMkLst>
        </pc:spChg>
        <pc:spChg chg="add mod">
          <ac:chgData name="Espagnet, Julien" userId="e8446068-8a24-48cc-bfe8-ff8f9a2f2c7b" providerId="ADAL" clId="{23089754-91A8-47EF-80AD-CFC242C9DBFE}" dt="2024-09-02T10:46:22.224" v="7328" actId="208"/>
          <ac:spMkLst>
            <pc:docMk/>
            <pc:sldMk cId="2369174622" sldId="2147483345"/>
            <ac:spMk id="55" creationId="{A3186BA6-2627-EEC6-8094-DFE3EDFDB841}"/>
          </ac:spMkLst>
        </pc:spChg>
        <pc:spChg chg="add del mod">
          <ac:chgData name="Espagnet, Julien" userId="e8446068-8a24-48cc-bfe8-ff8f9a2f2c7b" providerId="ADAL" clId="{23089754-91A8-47EF-80AD-CFC242C9DBFE}" dt="2024-09-02T13:28:54.597" v="8937" actId="21"/>
          <ac:spMkLst>
            <pc:docMk/>
            <pc:sldMk cId="2369174622" sldId="2147483345"/>
            <ac:spMk id="80" creationId="{424DE23C-7C33-A917-5C61-B0C57E129456}"/>
          </ac:spMkLst>
        </pc:spChg>
        <pc:graphicFrameChg chg="add mod">
          <ac:chgData name="Espagnet, Julien" userId="e8446068-8a24-48cc-bfe8-ff8f9a2f2c7b" providerId="ADAL" clId="{23089754-91A8-47EF-80AD-CFC242C9DBFE}" dt="2024-08-30T17:13:18.550" v="6186"/>
          <ac:graphicFrameMkLst>
            <pc:docMk/>
            <pc:sldMk cId="2369174622" sldId="2147483345"/>
            <ac:graphicFrameMk id="7" creationId="{24229607-9D84-5EA1-57B6-A12A1E61F8DE}"/>
          </ac:graphicFrameMkLst>
        </pc:graphicFrameChg>
        <pc:picChg chg="del">
          <ac:chgData name="Espagnet, Julien" userId="e8446068-8a24-48cc-bfe8-ff8f9a2f2c7b" providerId="ADAL" clId="{23089754-91A8-47EF-80AD-CFC242C9DBFE}" dt="2024-08-30T17:13:17.470" v="6185" actId="478"/>
          <ac:picMkLst>
            <pc:docMk/>
            <pc:sldMk cId="2369174622" sldId="2147483345"/>
            <ac:picMk id="4" creationId="{F3885969-2533-9D69-547E-A19B5AB1EEDB}"/>
          </ac:picMkLst>
        </pc:picChg>
        <pc:picChg chg="del">
          <ac:chgData name="Espagnet, Julien" userId="e8446068-8a24-48cc-bfe8-ff8f9a2f2c7b" providerId="ADAL" clId="{23089754-91A8-47EF-80AD-CFC242C9DBFE}" dt="2024-08-30T17:11:50.703" v="6168" actId="478"/>
          <ac:picMkLst>
            <pc:docMk/>
            <pc:sldMk cId="2369174622" sldId="2147483345"/>
            <ac:picMk id="5" creationId="{452AF23E-0081-582A-6074-221086BF24C7}"/>
          </ac:picMkLst>
        </pc:picChg>
        <pc:picChg chg="add del mod">
          <ac:chgData name="Espagnet, Julien" userId="e8446068-8a24-48cc-bfe8-ff8f9a2f2c7b" providerId="ADAL" clId="{23089754-91A8-47EF-80AD-CFC242C9DBFE}" dt="2024-09-02T10:40:57.372" v="6964" actId="478"/>
          <ac:picMkLst>
            <pc:docMk/>
            <pc:sldMk cId="2369174622" sldId="2147483345"/>
            <ac:picMk id="8" creationId="{05B4CA52-745A-947E-2AE5-7FD7A246F422}"/>
          </ac:picMkLst>
        </pc:picChg>
        <pc:picChg chg="add mod ord">
          <ac:chgData name="Espagnet, Julien" userId="e8446068-8a24-48cc-bfe8-ff8f9a2f2c7b" providerId="ADAL" clId="{23089754-91A8-47EF-80AD-CFC242C9DBFE}" dt="2024-09-02T10:43:22.809" v="7279" actId="1076"/>
          <ac:picMkLst>
            <pc:docMk/>
            <pc:sldMk cId="2369174622" sldId="2147483345"/>
            <ac:picMk id="39" creationId="{7077F21E-3EB5-ADF6-A821-8B859EA8FBA6}"/>
          </ac:picMkLst>
        </pc:picChg>
        <pc:picChg chg="add mod">
          <ac:chgData name="Espagnet, Julien" userId="e8446068-8a24-48cc-bfe8-ff8f9a2f2c7b" providerId="ADAL" clId="{23089754-91A8-47EF-80AD-CFC242C9DBFE}" dt="2024-09-02T14:11:59.534" v="10854" actId="1076"/>
          <ac:picMkLst>
            <pc:docMk/>
            <pc:sldMk cId="2369174622" sldId="2147483345"/>
            <ac:picMk id="82" creationId="{D9FB75D1-BE7A-68B7-DA98-790A996094F9}"/>
          </ac:picMkLst>
        </pc:picChg>
        <pc:cxnChg chg="del mod">
          <ac:chgData name="Espagnet, Julien" userId="e8446068-8a24-48cc-bfe8-ff8f9a2f2c7b" providerId="ADAL" clId="{23089754-91A8-47EF-80AD-CFC242C9DBFE}" dt="2024-08-30T17:12:12.184" v="6183" actId="478"/>
          <ac:cxnSpMkLst>
            <pc:docMk/>
            <pc:sldMk cId="2369174622" sldId="2147483345"/>
            <ac:cxnSpMk id="6" creationId="{1860A06E-6CEB-6E32-45FA-0F4074E4F497}"/>
          </ac:cxnSpMkLst>
        </pc:cxnChg>
        <pc:cxnChg chg="del mod">
          <ac:chgData name="Espagnet, Julien" userId="e8446068-8a24-48cc-bfe8-ff8f9a2f2c7b" providerId="ADAL" clId="{23089754-91A8-47EF-80AD-CFC242C9DBFE}" dt="2024-08-30T17:12:12.184" v="6183" actId="478"/>
          <ac:cxnSpMkLst>
            <pc:docMk/>
            <pc:sldMk cId="2369174622" sldId="2147483345"/>
            <ac:cxnSpMk id="9" creationId="{D183AFFB-D412-07D6-12B4-96A3A6FA13F5}"/>
          </ac:cxnSpMkLst>
        </pc:cxnChg>
        <pc:cxnChg chg="del mod">
          <ac:chgData name="Espagnet, Julien" userId="e8446068-8a24-48cc-bfe8-ff8f9a2f2c7b" providerId="ADAL" clId="{23089754-91A8-47EF-80AD-CFC242C9DBFE}" dt="2024-08-30T17:12:09.416" v="6182" actId="478"/>
          <ac:cxnSpMkLst>
            <pc:docMk/>
            <pc:sldMk cId="2369174622" sldId="2147483345"/>
            <ac:cxnSpMk id="11" creationId="{1276B4B5-F97D-46DC-0AB8-DAF5D2E5EC00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12" creationId="{905EFAFC-51EB-0C07-F758-D7B17276C1B0}"/>
          </ac:cxnSpMkLst>
        </pc:cxnChg>
        <pc:cxnChg chg="del mod">
          <ac:chgData name="Espagnet, Julien" userId="e8446068-8a24-48cc-bfe8-ff8f9a2f2c7b" providerId="ADAL" clId="{23089754-91A8-47EF-80AD-CFC242C9DBFE}" dt="2024-08-30T17:12:09.416" v="6182" actId="478"/>
          <ac:cxnSpMkLst>
            <pc:docMk/>
            <pc:sldMk cId="2369174622" sldId="2147483345"/>
            <ac:cxnSpMk id="14" creationId="{7C2679C7-2A28-12CB-9468-C258B2375A49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15" creationId="{69388057-AAF6-3125-E34B-FF6A184077F2}"/>
          </ac:cxnSpMkLst>
        </pc:cxnChg>
        <pc:cxnChg chg="add mod">
          <ac:chgData name="Espagnet, Julien" userId="e8446068-8a24-48cc-bfe8-ff8f9a2f2c7b" providerId="ADAL" clId="{23089754-91A8-47EF-80AD-CFC242C9DBFE}" dt="2024-08-30T17:18:36.551" v="6862" actId="1076"/>
          <ac:cxnSpMkLst>
            <pc:docMk/>
            <pc:sldMk cId="2369174622" sldId="2147483345"/>
            <ac:cxnSpMk id="20" creationId="{0124825C-1C1A-2DA1-B2BD-3A7497938C00}"/>
          </ac:cxnSpMkLst>
        </pc:cxnChg>
        <pc:cxnChg chg="add mod">
          <ac:chgData name="Espagnet, Julien" userId="e8446068-8a24-48cc-bfe8-ff8f9a2f2c7b" providerId="ADAL" clId="{23089754-91A8-47EF-80AD-CFC242C9DBFE}" dt="2024-08-30T17:18:36.551" v="6862" actId="1076"/>
          <ac:cxnSpMkLst>
            <pc:docMk/>
            <pc:sldMk cId="2369174622" sldId="2147483345"/>
            <ac:cxnSpMk id="21" creationId="{3F57E7CA-DB42-025A-0885-F71D31A0E4FB}"/>
          </ac:cxnSpMkLst>
        </pc:cxnChg>
        <pc:cxnChg chg="add mod">
          <ac:chgData name="Espagnet, Julien" userId="e8446068-8a24-48cc-bfe8-ff8f9a2f2c7b" providerId="ADAL" clId="{23089754-91A8-47EF-80AD-CFC242C9DBFE}" dt="2024-08-30T17:18:35.744" v="6861" actId="1076"/>
          <ac:cxnSpMkLst>
            <pc:docMk/>
            <pc:sldMk cId="2369174622" sldId="2147483345"/>
            <ac:cxnSpMk id="24" creationId="{8EB15F0A-D562-9472-730C-58BDE70D4BB0}"/>
          </ac:cxnSpMkLst>
        </pc:cxnChg>
        <pc:cxnChg chg="add mod">
          <ac:chgData name="Espagnet, Julien" userId="e8446068-8a24-48cc-bfe8-ff8f9a2f2c7b" providerId="ADAL" clId="{23089754-91A8-47EF-80AD-CFC242C9DBFE}" dt="2024-08-30T17:18:35.744" v="6861" actId="1076"/>
          <ac:cxnSpMkLst>
            <pc:docMk/>
            <pc:sldMk cId="2369174622" sldId="2147483345"/>
            <ac:cxnSpMk id="25" creationId="{2B0EEC4F-9B81-1B5D-33FB-A4647E132AD1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28" creationId="{DDB9236C-AA43-51DB-5217-A1F8038DF1EB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29" creationId="{A62D0975-C55C-6124-DB54-BDFB97DD8A59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30" creationId="{7845CB48-F397-83CC-8156-E5AFAF02E728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31" creationId="{16CB2D45-0C2C-C6E9-7826-199CBC91E636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33" creationId="{517EC45A-22F4-5953-8388-FAF775BD8122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34" creationId="{8ED6AC20-3F13-0268-EF23-0D9B290D3BE4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35" creationId="{202A26C8-E329-A931-82F6-43660E3D7AB6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36" creationId="{246BF957-D35C-5CBE-B743-4B8FBE3F0B60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37" creationId="{6D5747CC-3D05-1C50-1033-21D277C76184}"/>
          </ac:cxnSpMkLst>
        </pc:cxnChg>
        <pc:cxnChg chg="add mod">
          <ac:chgData name="Espagnet, Julien" userId="e8446068-8a24-48cc-bfe8-ff8f9a2f2c7b" providerId="ADAL" clId="{23089754-91A8-47EF-80AD-CFC242C9DBFE}" dt="2024-09-02T10:41:20.883" v="6984" actId="1035"/>
          <ac:cxnSpMkLst>
            <pc:docMk/>
            <pc:sldMk cId="2369174622" sldId="2147483345"/>
            <ac:cxnSpMk id="38" creationId="{B8566386-0017-06B0-BBD7-60BB39875A36}"/>
          </ac:cxnSpMkLst>
        </pc:cxnChg>
        <pc:cxnChg chg="add mod">
          <ac:chgData name="Espagnet, Julien" userId="e8446068-8a24-48cc-bfe8-ff8f9a2f2c7b" providerId="ADAL" clId="{23089754-91A8-47EF-80AD-CFC242C9DBFE}" dt="2024-09-02T10:45:56.225" v="7327" actId="208"/>
          <ac:cxnSpMkLst>
            <pc:docMk/>
            <pc:sldMk cId="2369174622" sldId="2147483345"/>
            <ac:cxnSpMk id="41" creationId="{CD3597D3-F7BB-CF41-7578-F37DF98901CF}"/>
          </ac:cxnSpMkLst>
        </pc:cxnChg>
        <pc:cxnChg chg="add mod">
          <ac:chgData name="Espagnet, Julien" userId="e8446068-8a24-48cc-bfe8-ff8f9a2f2c7b" providerId="ADAL" clId="{23089754-91A8-47EF-80AD-CFC242C9DBFE}" dt="2024-09-02T10:45:56.225" v="7327" actId="208"/>
          <ac:cxnSpMkLst>
            <pc:docMk/>
            <pc:sldMk cId="2369174622" sldId="2147483345"/>
            <ac:cxnSpMk id="44" creationId="{A4237ED2-5F3F-41F0-00ED-3E7A0EA5EE2C}"/>
          </ac:cxnSpMkLst>
        </pc:cxnChg>
        <pc:cxnChg chg="add mod">
          <ac:chgData name="Espagnet, Julien" userId="e8446068-8a24-48cc-bfe8-ff8f9a2f2c7b" providerId="ADAL" clId="{23089754-91A8-47EF-80AD-CFC242C9DBFE}" dt="2024-09-02T10:45:56.225" v="7327" actId="208"/>
          <ac:cxnSpMkLst>
            <pc:docMk/>
            <pc:sldMk cId="2369174622" sldId="2147483345"/>
            <ac:cxnSpMk id="46" creationId="{F1CC70B5-6C57-73A2-7979-4AC897951048}"/>
          </ac:cxnSpMkLst>
        </pc:cxnChg>
        <pc:cxnChg chg="add mod">
          <ac:chgData name="Espagnet, Julien" userId="e8446068-8a24-48cc-bfe8-ff8f9a2f2c7b" providerId="ADAL" clId="{23089754-91A8-47EF-80AD-CFC242C9DBFE}" dt="2024-09-02T10:45:56.225" v="7327" actId="208"/>
          <ac:cxnSpMkLst>
            <pc:docMk/>
            <pc:sldMk cId="2369174622" sldId="2147483345"/>
            <ac:cxnSpMk id="48" creationId="{0339DDD5-156E-B4D0-958E-FDEEE70EDD22}"/>
          </ac:cxnSpMkLst>
        </pc:cxnChg>
        <pc:cxnChg chg="add mod">
          <ac:chgData name="Espagnet, Julien" userId="e8446068-8a24-48cc-bfe8-ff8f9a2f2c7b" providerId="ADAL" clId="{23089754-91A8-47EF-80AD-CFC242C9DBFE}" dt="2024-09-02T10:46:22.224" v="7328" actId="208"/>
          <ac:cxnSpMkLst>
            <pc:docMk/>
            <pc:sldMk cId="2369174622" sldId="2147483345"/>
            <ac:cxnSpMk id="52" creationId="{3A8328F1-3E72-325D-BB71-89023B0033B1}"/>
          </ac:cxnSpMkLst>
        </pc:cxnChg>
        <pc:cxnChg chg="add mod">
          <ac:chgData name="Espagnet, Julien" userId="e8446068-8a24-48cc-bfe8-ff8f9a2f2c7b" providerId="ADAL" clId="{23089754-91A8-47EF-80AD-CFC242C9DBFE}" dt="2024-09-02T10:46:22.224" v="7328" actId="208"/>
          <ac:cxnSpMkLst>
            <pc:docMk/>
            <pc:sldMk cId="2369174622" sldId="2147483345"/>
            <ac:cxnSpMk id="53" creationId="{6DC597E0-30AD-BC3C-FBD6-7B3BE16C9A99}"/>
          </ac:cxnSpMkLst>
        </pc:cxnChg>
        <pc:cxnChg chg="add mod">
          <ac:chgData name="Espagnet, Julien" userId="e8446068-8a24-48cc-bfe8-ff8f9a2f2c7b" providerId="ADAL" clId="{23089754-91A8-47EF-80AD-CFC242C9DBFE}" dt="2024-09-02T10:46:22.224" v="7328" actId="208"/>
          <ac:cxnSpMkLst>
            <pc:docMk/>
            <pc:sldMk cId="2369174622" sldId="2147483345"/>
            <ac:cxnSpMk id="54" creationId="{683AF5E2-EB7C-D990-7336-8F1F4A34485C}"/>
          </ac:cxnSpMkLst>
        </pc:cxnChg>
        <pc:cxnChg chg="add mod">
          <ac:chgData name="Espagnet, Julien" userId="e8446068-8a24-48cc-bfe8-ff8f9a2f2c7b" providerId="ADAL" clId="{23089754-91A8-47EF-80AD-CFC242C9DBFE}" dt="2024-09-02T10:50:48.577" v="7823" actId="14100"/>
          <ac:cxnSpMkLst>
            <pc:docMk/>
            <pc:sldMk cId="2369174622" sldId="2147483345"/>
            <ac:cxnSpMk id="56" creationId="{776AAF1A-EB47-049C-E6E5-A30036F2D9EB}"/>
          </ac:cxnSpMkLst>
        </pc:cxnChg>
        <pc:cxnChg chg="add mod">
          <ac:chgData name="Espagnet, Julien" userId="e8446068-8a24-48cc-bfe8-ff8f9a2f2c7b" providerId="ADAL" clId="{23089754-91A8-47EF-80AD-CFC242C9DBFE}" dt="2024-09-02T10:50:45.513" v="7822" actId="14100"/>
          <ac:cxnSpMkLst>
            <pc:docMk/>
            <pc:sldMk cId="2369174622" sldId="2147483345"/>
            <ac:cxnSpMk id="60" creationId="{E9C41D9B-E6B7-3CF5-2FB1-3504FEF4C625}"/>
          </ac:cxnSpMkLst>
        </pc:cxnChg>
        <pc:cxnChg chg="add mod">
          <ac:chgData name="Espagnet, Julien" userId="e8446068-8a24-48cc-bfe8-ff8f9a2f2c7b" providerId="ADAL" clId="{23089754-91A8-47EF-80AD-CFC242C9DBFE}" dt="2024-09-02T10:50:45.513" v="7822" actId="14100"/>
          <ac:cxnSpMkLst>
            <pc:docMk/>
            <pc:sldMk cId="2369174622" sldId="2147483345"/>
            <ac:cxnSpMk id="63" creationId="{E6273A87-F042-0121-BCA9-2398986A46D9}"/>
          </ac:cxnSpMkLst>
        </pc:cxnChg>
        <pc:cxnChg chg="add mod">
          <ac:chgData name="Espagnet, Julien" userId="e8446068-8a24-48cc-bfe8-ff8f9a2f2c7b" providerId="ADAL" clId="{23089754-91A8-47EF-80AD-CFC242C9DBFE}" dt="2024-09-02T10:50:45.513" v="7822" actId="14100"/>
          <ac:cxnSpMkLst>
            <pc:docMk/>
            <pc:sldMk cId="2369174622" sldId="2147483345"/>
            <ac:cxnSpMk id="68" creationId="{8141488A-E31C-83C8-AEFE-79D565F145D4}"/>
          </ac:cxnSpMkLst>
        </pc:cxnChg>
        <pc:cxnChg chg="add mod">
          <ac:chgData name="Espagnet, Julien" userId="e8446068-8a24-48cc-bfe8-ff8f9a2f2c7b" providerId="ADAL" clId="{23089754-91A8-47EF-80AD-CFC242C9DBFE}" dt="2024-09-02T10:49:57.704" v="7815"/>
          <ac:cxnSpMkLst>
            <pc:docMk/>
            <pc:sldMk cId="2369174622" sldId="2147483345"/>
            <ac:cxnSpMk id="71" creationId="{9B192B45-7A10-3510-00BC-651F4E154909}"/>
          </ac:cxnSpMkLst>
        </pc:cxnChg>
        <pc:cxnChg chg="add mod">
          <ac:chgData name="Espagnet, Julien" userId="e8446068-8a24-48cc-bfe8-ff8f9a2f2c7b" providerId="ADAL" clId="{23089754-91A8-47EF-80AD-CFC242C9DBFE}" dt="2024-09-02T10:50:45.513" v="7822" actId="14100"/>
          <ac:cxnSpMkLst>
            <pc:docMk/>
            <pc:sldMk cId="2369174622" sldId="2147483345"/>
            <ac:cxnSpMk id="72" creationId="{8D61894D-F50D-68A5-21F5-8CB4209F410F}"/>
          </ac:cxnSpMkLst>
        </pc:cxnChg>
        <pc:cxnChg chg="add mod">
          <ac:chgData name="Espagnet, Julien" userId="e8446068-8a24-48cc-bfe8-ff8f9a2f2c7b" providerId="ADAL" clId="{23089754-91A8-47EF-80AD-CFC242C9DBFE}" dt="2024-09-02T13:29:22.282" v="8945"/>
          <ac:cxnSpMkLst>
            <pc:docMk/>
            <pc:sldMk cId="2369174622" sldId="2147483345"/>
            <ac:cxnSpMk id="81" creationId="{134CE320-94BF-B84D-2194-3D5980678C9A}"/>
          </ac:cxnSpMkLst>
        </pc:cxnChg>
      </pc:sldChg>
      <pc:sldChg chg="addSp delSp modSp add mod">
        <pc:chgData name="Espagnet, Julien" userId="e8446068-8a24-48cc-bfe8-ff8f9a2f2c7b" providerId="ADAL" clId="{23089754-91A8-47EF-80AD-CFC242C9DBFE}" dt="2024-09-02T14:11:52.190" v="10852" actId="14100"/>
        <pc:sldMkLst>
          <pc:docMk/>
          <pc:sldMk cId="2498598654" sldId="2147483346"/>
        </pc:sldMkLst>
        <pc:spChg chg="mod">
          <ac:chgData name="Espagnet, Julien" userId="e8446068-8a24-48cc-bfe8-ff8f9a2f2c7b" providerId="ADAL" clId="{23089754-91A8-47EF-80AD-CFC242C9DBFE}" dt="2024-09-02T13:35:51.242" v="9362" actId="20577"/>
          <ac:spMkLst>
            <pc:docMk/>
            <pc:sldMk cId="2498598654" sldId="2147483346"/>
            <ac:spMk id="2" creationId="{2EC4E3D1-BED9-D94D-895B-77BE26CF857E}"/>
          </ac:spMkLst>
        </pc:spChg>
        <pc:spChg chg="add mod">
          <ac:chgData name="Espagnet, Julien" userId="e8446068-8a24-48cc-bfe8-ff8f9a2f2c7b" providerId="ADAL" clId="{23089754-91A8-47EF-80AD-CFC242C9DBFE}" dt="2024-09-02T14:11:52.190" v="10852" actId="14100"/>
          <ac:spMkLst>
            <pc:docMk/>
            <pc:sldMk cId="2498598654" sldId="2147483346"/>
            <ac:spMk id="5" creationId="{3AEDB4F1-AB0C-416E-3CDD-3BFE0F9E9146}"/>
          </ac:spMkLst>
        </pc:spChg>
        <pc:spChg chg="add mod">
          <ac:chgData name="Espagnet, Julien" userId="e8446068-8a24-48cc-bfe8-ff8f9a2f2c7b" providerId="ADAL" clId="{23089754-91A8-47EF-80AD-CFC242C9DBFE}" dt="2024-09-02T13:29:15.705" v="8944" actId="1076"/>
          <ac:spMkLst>
            <pc:docMk/>
            <pc:sldMk cId="2498598654" sldId="2147483346"/>
            <ac:spMk id="13" creationId="{75A422E4-95E0-DA16-49D9-E8DBD453D795}"/>
          </ac:spMkLst>
        </pc:spChg>
        <pc:spChg chg="add del">
          <ac:chgData name="Espagnet, Julien" userId="e8446068-8a24-48cc-bfe8-ff8f9a2f2c7b" providerId="ADAL" clId="{23089754-91A8-47EF-80AD-CFC242C9DBFE}" dt="2024-09-02T14:11:21.618" v="10842" actId="22"/>
          <ac:spMkLst>
            <pc:docMk/>
            <pc:sldMk cId="2498598654" sldId="2147483346"/>
            <ac:spMk id="24" creationId="{B0F137B9-F1A1-5D40-D22B-C1FD321E4269}"/>
          </ac:spMkLst>
        </pc:spChg>
        <pc:spChg chg="mod">
          <ac:chgData name="Espagnet, Julien" userId="e8446068-8a24-48cc-bfe8-ff8f9a2f2c7b" providerId="ADAL" clId="{23089754-91A8-47EF-80AD-CFC242C9DBFE}" dt="2024-09-02T13:44:56.144" v="9709" actId="20577"/>
          <ac:spMkLst>
            <pc:docMk/>
            <pc:sldMk cId="2498598654" sldId="2147483346"/>
            <ac:spMk id="32" creationId="{8B64D2C8-8BE9-740C-C96B-A448A3C2F8BB}"/>
          </ac:spMkLst>
        </pc:spChg>
        <pc:spChg chg="del">
          <ac:chgData name="Espagnet, Julien" userId="e8446068-8a24-48cc-bfe8-ff8f9a2f2c7b" providerId="ADAL" clId="{23089754-91A8-47EF-80AD-CFC242C9DBFE}" dt="2024-09-02T10:52:04.752" v="7829" actId="478"/>
          <ac:spMkLst>
            <pc:docMk/>
            <pc:sldMk cId="2498598654" sldId="2147483346"/>
            <ac:spMk id="40" creationId="{767732F9-D34C-4655-4D84-4394C280593D}"/>
          </ac:spMkLst>
        </pc:spChg>
        <pc:spChg chg="del">
          <ac:chgData name="Espagnet, Julien" userId="e8446068-8a24-48cc-bfe8-ff8f9a2f2c7b" providerId="ADAL" clId="{23089754-91A8-47EF-80AD-CFC242C9DBFE}" dt="2024-09-02T10:52:04.752" v="7829" actId="478"/>
          <ac:spMkLst>
            <pc:docMk/>
            <pc:sldMk cId="2498598654" sldId="2147483346"/>
            <ac:spMk id="50" creationId="{77D3D142-D34E-ECE9-F9BB-1CFB0B70D9D4}"/>
          </ac:spMkLst>
        </pc:spChg>
        <pc:spChg chg="del">
          <ac:chgData name="Espagnet, Julien" userId="e8446068-8a24-48cc-bfe8-ff8f9a2f2c7b" providerId="ADAL" clId="{23089754-91A8-47EF-80AD-CFC242C9DBFE}" dt="2024-09-02T10:52:04.752" v="7829" actId="478"/>
          <ac:spMkLst>
            <pc:docMk/>
            <pc:sldMk cId="2498598654" sldId="2147483346"/>
            <ac:spMk id="51" creationId="{D2BA0A00-B807-B7F9-CDA2-B17508E91168}"/>
          </ac:spMkLst>
        </pc:spChg>
        <pc:spChg chg="del">
          <ac:chgData name="Espagnet, Julien" userId="e8446068-8a24-48cc-bfe8-ff8f9a2f2c7b" providerId="ADAL" clId="{23089754-91A8-47EF-80AD-CFC242C9DBFE}" dt="2024-09-02T10:52:04.752" v="7829" actId="478"/>
          <ac:spMkLst>
            <pc:docMk/>
            <pc:sldMk cId="2498598654" sldId="2147483346"/>
            <ac:spMk id="55" creationId="{A3186BA6-2627-EEC6-8094-DFE3EDFDB841}"/>
          </ac:spMkLst>
        </pc:spChg>
        <pc:spChg chg="add mod">
          <ac:chgData name="Espagnet, Julien" userId="e8446068-8a24-48cc-bfe8-ff8f9a2f2c7b" providerId="ADAL" clId="{23089754-91A8-47EF-80AD-CFC242C9DBFE}" dt="2024-09-02T13:29:08.467" v="8942" actId="14100"/>
          <ac:spMkLst>
            <pc:docMk/>
            <pc:sldMk cId="2498598654" sldId="2147483346"/>
            <ac:spMk id="80" creationId="{424DE23C-7C33-A917-5C61-B0C57E129456}"/>
          </ac:spMkLst>
        </pc:spChg>
        <pc:picChg chg="add del mod">
          <ac:chgData name="Espagnet, Julien" userId="e8446068-8a24-48cc-bfe8-ff8f9a2f2c7b" providerId="ADAL" clId="{23089754-91A8-47EF-80AD-CFC242C9DBFE}" dt="2024-09-02T13:25:32.842" v="8443" actId="478"/>
          <ac:picMkLst>
            <pc:docMk/>
            <pc:sldMk cId="2498598654" sldId="2147483346"/>
            <ac:picMk id="3" creationId="{C67277FC-422D-8834-A7EF-25B464EC790F}"/>
          </ac:picMkLst>
        </pc:picChg>
        <pc:picChg chg="add del mod">
          <ac:chgData name="Espagnet, Julien" userId="e8446068-8a24-48cc-bfe8-ff8f9a2f2c7b" providerId="ADAL" clId="{23089754-91A8-47EF-80AD-CFC242C9DBFE}" dt="2024-09-02T14:11:31.846" v="10846" actId="478"/>
          <ac:picMkLst>
            <pc:docMk/>
            <pc:sldMk cId="2498598654" sldId="2147483346"/>
            <ac:picMk id="4" creationId="{AF14095A-BE49-7AB6-5AA1-45D5EA98BE60}"/>
          </ac:picMkLst>
        </pc:picChg>
        <pc:picChg chg="add mod">
          <ac:chgData name="Espagnet, Julien" userId="e8446068-8a24-48cc-bfe8-ff8f9a2f2c7b" providerId="ADAL" clId="{23089754-91A8-47EF-80AD-CFC242C9DBFE}" dt="2024-09-02T13:25:50.135" v="8445" actId="1076"/>
          <ac:picMkLst>
            <pc:docMk/>
            <pc:sldMk cId="2498598654" sldId="2147483346"/>
            <ac:picMk id="10" creationId="{5BFDEF2E-D163-4377-93A3-EFB8D7DFE01D}"/>
          </ac:picMkLst>
        </pc:picChg>
        <pc:picChg chg="add mod">
          <ac:chgData name="Espagnet, Julien" userId="e8446068-8a24-48cc-bfe8-ff8f9a2f2c7b" providerId="ADAL" clId="{23089754-91A8-47EF-80AD-CFC242C9DBFE}" dt="2024-09-02T14:11:44.513" v="10850" actId="1076"/>
          <ac:picMkLst>
            <pc:docMk/>
            <pc:sldMk cId="2498598654" sldId="2147483346"/>
            <ac:picMk id="26" creationId="{153A5B4C-EFA6-D52B-6490-188A2D3BEA70}"/>
          </ac:picMkLst>
        </pc:picChg>
        <pc:picChg chg="del">
          <ac:chgData name="Espagnet, Julien" userId="e8446068-8a24-48cc-bfe8-ff8f9a2f2c7b" providerId="ADAL" clId="{23089754-91A8-47EF-80AD-CFC242C9DBFE}" dt="2024-09-02T10:52:24.848" v="7831" actId="478"/>
          <ac:picMkLst>
            <pc:docMk/>
            <pc:sldMk cId="2498598654" sldId="2147483346"/>
            <ac:picMk id="39" creationId="{7077F21E-3EB5-ADF6-A821-8B859EA8FBA6}"/>
          </ac:picMkLst>
        </pc:picChg>
        <pc:cxnChg chg="add mod">
          <ac:chgData name="Espagnet, Julien" userId="e8446068-8a24-48cc-bfe8-ff8f9a2f2c7b" providerId="ADAL" clId="{23089754-91A8-47EF-80AD-CFC242C9DBFE}" dt="2024-09-02T14:11:52.190" v="10852" actId="14100"/>
          <ac:cxnSpMkLst>
            <pc:docMk/>
            <pc:sldMk cId="2498598654" sldId="2147483346"/>
            <ac:cxnSpMk id="6" creationId="{5964FE28-5062-22DC-E729-E90E19E9533D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12" creationId="{905EFAFC-51EB-0C07-F758-D7B17276C1B0}"/>
          </ac:cxnSpMkLst>
        </pc:cxnChg>
        <pc:cxnChg chg="add mod">
          <ac:chgData name="Espagnet, Julien" userId="e8446068-8a24-48cc-bfe8-ff8f9a2f2c7b" providerId="ADAL" clId="{23089754-91A8-47EF-80AD-CFC242C9DBFE}" dt="2024-09-02T13:29:36.321" v="8948" actId="14100"/>
          <ac:cxnSpMkLst>
            <pc:docMk/>
            <pc:sldMk cId="2498598654" sldId="2147483346"/>
            <ac:cxnSpMk id="14" creationId="{CA45782F-7621-BF39-A862-65310C423C26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15" creationId="{69388057-AAF6-3125-E34B-FF6A184077F2}"/>
          </ac:cxnSpMkLst>
        </pc:cxnChg>
        <pc:cxnChg chg="add mod">
          <ac:chgData name="Espagnet, Julien" userId="e8446068-8a24-48cc-bfe8-ff8f9a2f2c7b" providerId="ADAL" clId="{23089754-91A8-47EF-80AD-CFC242C9DBFE}" dt="2024-09-02T13:35:48.555" v="9360" actId="14100"/>
          <ac:cxnSpMkLst>
            <pc:docMk/>
            <pc:sldMk cId="2498598654" sldId="2147483346"/>
            <ac:cxnSpMk id="20" creationId="{61E5A2C9-B73D-2879-6FC3-9AEA60ACBB6B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28" creationId="{DDB9236C-AA43-51DB-5217-A1F8038DF1EB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29" creationId="{A62D0975-C55C-6124-DB54-BDFB97DD8A59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30" creationId="{7845CB48-F397-83CC-8156-E5AFAF02E728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31" creationId="{16CB2D45-0C2C-C6E9-7826-199CBC91E636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33" creationId="{517EC45A-22F4-5953-8388-FAF775BD8122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34" creationId="{8ED6AC20-3F13-0268-EF23-0D9B290D3BE4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35" creationId="{202A26C8-E329-A931-82F6-43660E3D7AB6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36" creationId="{246BF957-D35C-5CBE-B743-4B8FBE3F0B60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37" creationId="{6D5747CC-3D05-1C50-1033-21D277C76184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38" creationId="{B8566386-0017-06B0-BBD7-60BB39875A36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41" creationId="{CD3597D3-F7BB-CF41-7578-F37DF98901CF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44" creationId="{A4237ED2-5F3F-41F0-00ED-3E7A0EA5EE2C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46" creationId="{F1CC70B5-6C57-73A2-7979-4AC897951048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48" creationId="{0339DDD5-156E-B4D0-958E-FDEEE70EDD22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52" creationId="{3A8328F1-3E72-325D-BB71-89023B0033B1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53" creationId="{6DC597E0-30AD-BC3C-FBD6-7B3BE16C9A99}"/>
          </ac:cxnSpMkLst>
        </pc:cxnChg>
        <pc:cxnChg chg="del">
          <ac:chgData name="Espagnet, Julien" userId="e8446068-8a24-48cc-bfe8-ff8f9a2f2c7b" providerId="ADAL" clId="{23089754-91A8-47EF-80AD-CFC242C9DBFE}" dt="2024-09-02T10:52:04.752" v="7829" actId="478"/>
          <ac:cxnSpMkLst>
            <pc:docMk/>
            <pc:sldMk cId="2498598654" sldId="2147483346"/>
            <ac:cxnSpMk id="54" creationId="{683AF5E2-EB7C-D990-7336-8F1F4A34485C}"/>
          </ac:cxnSpMkLst>
        </pc:cxnChg>
        <pc:cxnChg chg="del mod">
          <ac:chgData name="Espagnet, Julien" userId="e8446068-8a24-48cc-bfe8-ff8f9a2f2c7b" providerId="ADAL" clId="{23089754-91A8-47EF-80AD-CFC242C9DBFE}" dt="2024-09-02T10:52:09.166" v="7830" actId="478"/>
          <ac:cxnSpMkLst>
            <pc:docMk/>
            <pc:sldMk cId="2498598654" sldId="2147483346"/>
            <ac:cxnSpMk id="56" creationId="{776AAF1A-EB47-049C-E6E5-A30036F2D9EB}"/>
          </ac:cxnSpMkLst>
        </pc:cxnChg>
        <pc:cxnChg chg="del mod">
          <ac:chgData name="Espagnet, Julien" userId="e8446068-8a24-48cc-bfe8-ff8f9a2f2c7b" providerId="ADAL" clId="{23089754-91A8-47EF-80AD-CFC242C9DBFE}" dt="2024-09-02T10:52:09.166" v="7830" actId="478"/>
          <ac:cxnSpMkLst>
            <pc:docMk/>
            <pc:sldMk cId="2498598654" sldId="2147483346"/>
            <ac:cxnSpMk id="60" creationId="{E9C41D9B-E6B7-3CF5-2FB1-3504FEF4C625}"/>
          </ac:cxnSpMkLst>
        </pc:cxnChg>
        <pc:cxnChg chg="del mod">
          <ac:chgData name="Espagnet, Julien" userId="e8446068-8a24-48cc-bfe8-ff8f9a2f2c7b" providerId="ADAL" clId="{23089754-91A8-47EF-80AD-CFC242C9DBFE}" dt="2024-09-02T10:52:09.166" v="7830" actId="478"/>
          <ac:cxnSpMkLst>
            <pc:docMk/>
            <pc:sldMk cId="2498598654" sldId="2147483346"/>
            <ac:cxnSpMk id="63" creationId="{E6273A87-F042-0121-BCA9-2398986A46D9}"/>
          </ac:cxnSpMkLst>
        </pc:cxnChg>
        <pc:cxnChg chg="del mod">
          <ac:chgData name="Espagnet, Julien" userId="e8446068-8a24-48cc-bfe8-ff8f9a2f2c7b" providerId="ADAL" clId="{23089754-91A8-47EF-80AD-CFC242C9DBFE}" dt="2024-09-02T10:52:09.166" v="7830" actId="478"/>
          <ac:cxnSpMkLst>
            <pc:docMk/>
            <pc:sldMk cId="2498598654" sldId="2147483346"/>
            <ac:cxnSpMk id="68" creationId="{8141488A-E31C-83C8-AEFE-79D565F145D4}"/>
          </ac:cxnSpMkLst>
        </pc:cxnChg>
        <pc:cxnChg chg="del mod">
          <ac:chgData name="Espagnet, Julien" userId="e8446068-8a24-48cc-bfe8-ff8f9a2f2c7b" providerId="ADAL" clId="{23089754-91A8-47EF-80AD-CFC242C9DBFE}" dt="2024-09-02T10:52:09.166" v="7830" actId="478"/>
          <ac:cxnSpMkLst>
            <pc:docMk/>
            <pc:sldMk cId="2498598654" sldId="2147483346"/>
            <ac:cxnSpMk id="72" creationId="{8D61894D-F50D-68A5-21F5-8CB4209F410F}"/>
          </ac:cxnSpMkLst>
        </pc:cxnChg>
      </pc:sldChg>
      <pc:sldChg chg="addSp delSp modSp new mod">
        <pc:chgData name="Espagnet, Julien" userId="e8446068-8a24-48cc-bfe8-ff8f9a2f2c7b" providerId="ADAL" clId="{23089754-91A8-47EF-80AD-CFC242C9DBFE}" dt="2024-09-02T14:13:58.709" v="11093" actId="14100"/>
        <pc:sldMkLst>
          <pc:docMk/>
          <pc:sldMk cId="1470847759" sldId="2147483347"/>
        </pc:sldMkLst>
        <pc:spChg chg="del">
          <ac:chgData name="Espagnet, Julien" userId="e8446068-8a24-48cc-bfe8-ff8f9a2f2c7b" providerId="ADAL" clId="{23089754-91A8-47EF-80AD-CFC242C9DBFE}" dt="2024-09-02T11:27:50.159" v="8159" actId="478"/>
          <ac:spMkLst>
            <pc:docMk/>
            <pc:sldMk cId="1470847759" sldId="2147483347"/>
            <ac:spMk id="2" creationId="{118D1E60-3B09-4A51-93C1-542D72E48265}"/>
          </ac:spMkLst>
        </pc:spChg>
        <pc:spChg chg="del">
          <ac:chgData name="Espagnet, Julien" userId="e8446068-8a24-48cc-bfe8-ff8f9a2f2c7b" providerId="ADAL" clId="{23089754-91A8-47EF-80AD-CFC242C9DBFE}" dt="2024-09-02T11:27:50.159" v="8159" actId="478"/>
          <ac:spMkLst>
            <pc:docMk/>
            <pc:sldMk cId="1470847759" sldId="2147483347"/>
            <ac:spMk id="3" creationId="{A16A67A1-5D05-819A-B984-8224D1CA4254}"/>
          </ac:spMkLst>
        </pc:spChg>
        <pc:spChg chg="del">
          <ac:chgData name="Espagnet, Julien" userId="e8446068-8a24-48cc-bfe8-ff8f9a2f2c7b" providerId="ADAL" clId="{23089754-91A8-47EF-80AD-CFC242C9DBFE}" dt="2024-09-02T11:27:50.159" v="8159" actId="478"/>
          <ac:spMkLst>
            <pc:docMk/>
            <pc:sldMk cId="1470847759" sldId="2147483347"/>
            <ac:spMk id="4" creationId="{89882D7E-C705-2D40-A3D0-B1289EBD4ED0}"/>
          </ac:spMkLst>
        </pc:spChg>
        <pc:spChg chg="del">
          <ac:chgData name="Espagnet, Julien" userId="e8446068-8a24-48cc-bfe8-ff8f9a2f2c7b" providerId="ADAL" clId="{23089754-91A8-47EF-80AD-CFC242C9DBFE}" dt="2024-09-02T11:27:50.159" v="8159" actId="478"/>
          <ac:spMkLst>
            <pc:docMk/>
            <pc:sldMk cId="1470847759" sldId="2147483347"/>
            <ac:spMk id="5" creationId="{05A21C23-FEA8-655A-4A84-9BA9B7A99374}"/>
          </ac:spMkLst>
        </pc:spChg>
        <pc:spChg chg="add mod">
          <ac:chgData name="Espagnet, Julien" userId="e8446068-8a24-48cc-bfe8-ff8f9a2f2c7b" providerId="ADAL" clId="{23089754-91A8-47EF-80AD-CFC242C9DBFE}" dt="2024-09-02T13:53:11.927" v="9711"/>
          <ac:spMkLst>
            <pc:docMk/>
            <pc:sldMk cId="1470847759" sldId="2147483347"/>
            <ac:spMk id="7" creationId="{11E08160-BDCD-9966-533B-B45ABA4626F0}"/>
          </ac:spMkLst>
        </pc:spChg>
        <pc:spChg chg="add mod">
          <ac:chgData name="Espagnet, Julien" userId="e8446068-8a24-48cc-bfe8-ff8f9a2f2c7b" providerId="ADAL" clId="{23089754-91A8-47EF-80AD-CFC242C9DBFE}" dt="2024-09-02T14:13:58.709" v="11093" actId="14100"/>
          <ac:spMkLst>
            <pc:docMk/>
            <pc:sldMk cId="1470847759" sldId="2147483347"/>
            <ac:spMk id="8" creationId="{E1A35A42-9E8D-BCD7-3BCD-D9225B4DF07E}"/>
          </ac:spMkLst>
        </pc:spChg>
        <pc:spChg chg="add mod ord">
          <ac:chgData name="Espagnet, Julien" userId="e8446068-8a24-48cc-bfe8-ff8f9a2f2c7b" providerId="ADAL" clId="{23089754-91A8-47EF-80AD-CFC242C9DBFE}" dt="2024-09-02T13:53:40.736" v="9718" actId="167"/>
          <ac:spMkLst>
            <pc:docMk/>
            <pc:sldMk cId="1470847759" sldId="2147483347"/>
            <ac:spMk id="9" creationId="{E3EAD31F-DA0A-7965-DF51-96848A8E37C6}"/>
          </ac:spMkLst>
        </pc:spChg>
        <pc:graphicFrameChg chg="add del mod modGraphic">
          <ac:chgData name="Espagnet, Julien" userId="e8446068-8a24-48cc-bfe8-ff8f9a2f2c7b" providerId="ADAL" clId="{23089754-91A8-47EF-80AD-CFC242C9DBFE}" dt="2024-09-02T14:06:42.124" v="10518" actId="478"/>
          <ac:graphicFrameMkLst>
            <pc:docMk/>
            <pc:sldMk cId="1470847759" sldId="2147483347"/>
            <ac:graphicFrameMk id="6" creationId="{D57944FF-D2FF-2000-D430-1D6A0281CAA6}"/>
          </ac:graphicFrameMkLst>
        </pc:graphicFrameChg>
        <pc:graphicFrameChg chg="add mod">
          <ac:chgData name="Espagnet, Julien" userId="e8446068-8a24-48cc-bfe8-ff8f9a2f2c7b" providerId="ADAL" clId="{23089754-91A8-47EF-80AD-CFC242C9DBFE}" dt="2024-09-02T14:06:42.950" v="10519"/>
          <ac:graphicFrameMkLst>
            <pc:docMk/>
            <pc:sldMk cId="1470847759" sldId="2147483347"/>
            <ac:graphicFrameMk id="10" creationId="{15077861-54D6-1D17-243C-C14B094DC622}"/>
          </ac:graphicFrameMkLst>
        </pc:graphicFrameChg>
        <pc:picChg chg="add mod">
          <ac:chgData name="Espagnet, Julien" userId="e8446068-8a24-48cc-bfe8-ff8f9a2f2c7b" providerId="ADAL" clId="{23089754-91A8-47EF-80AD-CFC242C9DBFE}" dt="2024-09-02T14:06:56.040" v="10524" actId="14100"/>
          <ac:picMkLst>
            <pc:docMk/>
            <pc:sldMk cId="1470847759" sldId="2147483347"/>
            <ac:picMk id="11" creationId="{F510D4C5-9B6C-FB48-2349-31DB52677DDF}"/>
          </ac:picMkLst>
        </pc:picChg>
      </pc:sldChg>
      <pc:sldChg chg="modSp add mod">
        <pc:chgData name="Espagnet, Julien" userId="e8446068-8a24-48cc-bfe8-ff8f9a2f2c7b" providerId="ADAL" clId="{23089754-91A8-47EF-80AD-CFC242C9DBFE}" dt="2024-09-02T13:32:36.045" v="9121"/>
        <pc:sldMkLst>
          <pc:docMk/>
          <pc:sldMk cId="2370233547" sldId="2147483348"/>
        </pc:sldMkLst>
        <pc:spChg chg="mod">
          <ac:chgData name="Espagnet, Julien" userId="e8446068-8a24-48cc-bfe8-ff8f9a2f2c7b" providerId="ADAL" clId="{23089754-91A8-47EF-80AD-CFC242C9DBFE}" dt="2024-09-02T13:32:36.045" v="9121"/>
          <ac:spMkLst>
            <pc:docMk/>
            <pc:sldMk cId="2370233547" sldId="2147483348"/>
            <ac:spMk id="9" creationId="{3B1C607E-BDF2-6AAE-4718-D344DF598604}"/>
          </ac:spMkLst>
        </pc:spChg>
        <pc:spChg chg="mod">
          <ac:chgData name="Espagnet, Julien" userId="e8446068-8a24-48cc-bfe8-ff8f9a2f2c7b" providerId="ADAL" clId="{23089754-91A8-47EF-80AD-CFC242C9DBFE}" dt="2024-09-02T13:32:17.245" v="9119" actId="20577"/>
          <ac:spMkLst>
            <pc:docMk/>
            <pc:sldMk cId="2370233547" sldId="2147483348"/>
            <ac:spMk id="10" creationId="{D996DB6E-FF5B-4382-7D2F-A231CC0A6111}"/>
          </ac:spMkLst>
        </pc:spChg>
      </pc:sldChg>
      <pc:sldChg chg="modSp add mod">
        <pc:chgData name="Espagnet, Julien" userId="e8446068-8a24-48cc-bfe8-ff8f9a2f2c7b" providerId="ADAL" clId="{23089754-91A8-47EF-80AD-CFC242C9DBFE}" dt="2024-09-02T13:38:13.970" v="9639" actId="20577"/>
        <pc:sldMkLst>
          <pc:docMk/>
          <pc:sldMk cId="2060125836" sldId="2147483349"/>
        </pc:sldMkLst>
        <pc:spChg chg="mod">
          <ac:chgData name="Espagnet, Julien" userId="e8446068-8a24-48cc-bfe8-ff8f9a2f2c7b" providerId="ADAL" clId="{23089754-91A8-47EF-80AD-CFC242C9DBFE}" dt="2024-09-02T13:38:13.970" v="9639" actId="20577"/>
          <ac:spMkLst>
            <pc:docMk/>
            <pc:sldMk cId="2060125836" sldId="2147483349"/>
            <ac:spMk id="9" creationId="{3B1C607E-BDF2-6AAE-4718-D344DF598604}"/>
          </ac:spMkLst>
        </pc:spChg>
        <pc:spChg chg="mod">
          <ac:chgData name="Espagnet, Julien" userId="e8446068-8a24-48cc-bfe8-ff8f9a2f2c7b" providerId="ADAL" clId="{23089754-91A8-47EF-80AD-CFC242C9DBFE}" dt="2024-09-02T13:37:39.939" v="9560" actId="20577"/>
          <ac:spMkLst>
            <pc:docMk/>
            <pc:sldMk cId="2060125836" sldId="2147483349"/>
            <ac:spMk id="10" creationId="{D996DB6E-FF5B-4382-7D2F-A231CC0A6111}"/>
          </ac:spMkLst>
        </pc:spChg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4239485280" sldId="2147483558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2355381418" sldId="2147483621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3037129634" sldId="2147483625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1900965423" sldId="2147483627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2234461978" sldId="2147483629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3653140978" sldId="2147483634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593287191" sldId="2147483635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3902657145" sldId="2147483636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3933166968" sldId="2147483638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3197609208" sldId="2147483639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3036948804" sldId="2147483641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66527161" sldId="2147483642"/>
        </pc:sldMkLst>
      </pc:sldChg>
      <pc:sldChg chg="del">
        <pc:chgData name="Espagnet, Julien" userId="e8446068-8a24-48cc-bfe8-ff8f9a2f2c7b" providerId="ADAL" clId="{23089754-91A8-47EF-80AD-CFC242C9DBFE}" dt="2024-08-30T14:12:15.532" v="0" actId="47"/>
        <pc:sldMkLst>
          <pc:docMk/>
          <pc:sldMk cId="1080439117" sldId="2147483643"/>
        </pc:sldMkLst>
      </pc:sldChg>
      <pc:sldMasterChg chg="del delSldLayout">
        <pc:chgData name="Espagnet, Julien" userId="e8446068-8a24-48cc-bfe8-ff8f9a2f2c7b" providerId="ADAL" clId="{23089754-91A8-47EF-80AD-CFC242C9DBFE}" dt="2024-08-30T14:12:15.532" v="0" actId="47"/>
        <pc:sldMasterMkLst>
          <pc:docMk/>
          <pc:sldMasterMk cId="1147056294" sldId="2147483713"/>
        </pc:sldMasterMkLst>
        <pc:sldLayoutChg chg="del">
          <pc:chgData name="Espagnet, Julien" userId="e8446068-8a24-48cc-bfe8-ff8f9a2f2c7b" providerId="ADAL" clId="{23089754-91A8-47EF-80AD-CFC242C9DBFE}" dt="2024-08-30T14:12:15.532" v="0" actId="47"/>
          <pc:sldLayoutMkLst>
            <pc:docMk/>
            <pc:sldMasterMk cId="1147056294" sldId="2147483713"/>
            <pc:sldLayoutMk cId="2986513366" sldId="2147483714"/>
          </pc:sldLayoutMkLst>
        </pc:sldLayoutChg>
        <pc:sldLayoutChg chg="del">
          <pc:chgData name="Espagnet, Julien" userId="e8446068-8a24-48cc-bfe8-ff8f9a2f2c7b" providerId="ADAL" clId="{23089754-91A8-47EF-80AD-CFC242C9DBFE}" dt="2024-08-30T14:12:15.532" v="0" actId="47"/>
          <pc:sldLayoutMkLst>
            <pc:docMk/>
            <pc:sldMasterMk cId="1147056294" sldId="2147483713"/>
            <pc:sldLayoutMk cId="87999518" sldId="2147483715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34F28A-27E7-4FBC-A788-A70DBEE88D65}" type="datetimeFigureOut">
              <a:rPr lang="en-US" smtClean="0"/>
              <a:t>8/30/2024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F1B16F-29BD-4992-92CF-994903DF0B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1956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44556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8886F1-0432-8D47-4D6D-F47007E205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 1">
            <a:extLst>
              <a:ext uri="{FF2B5EF4-FFF2-40B4-BE49-F238E27FC236}">
                <a16:creationId xmlns:a16="http://schemas.microsoft.com/office/drawing/2014/main" id="{78731F17-4F7A-F2C0-B4F1-7E32FCBA828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Andrew</a:t>
            </a:r>
          </a:p>
        </p:txBody>
      </p:sp>
    </p:spTree>
    <p:extLst>
      <p:ext uri="{BB962C8B-B14F-4D97-AF65-F5344CB8AC3E}">
        <p14:creationId xmlns:p14="http://schemas.microsoft.com/office/powerpoint/2010/main" val="33078360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Master" Target="../slideMasters/slideMaster1.xml"/><Relationship Id="rId1" Type="http://schemas.openxmlformats.org/officeDocument/2006/relationships/tags" Target="../tags/tag3.xml"/><Relationship Id="rId4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 bwMode="gray"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832344CB-3534-45AD-AFD7-41E2E68206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849"/>
          <a:stretch/>
        </p:blipFill>
        <p:spPr bwMode="gray">
          <a:xfrm>
            <a:off x="4831871" y="-10345"/>
            <a:ext cx="7360131" cy="6735001"/>
          </a:xfrm>
          <a:prstGeom prst="rect">
            <a:avLst/>
          </a:prstGeom>
        </p:spPr>
      </p:pic>
      <p:sp>
        <p:nvSpPr>
          <p:cNvPr id="49" name="Title 1"/>
          <p:cNvSpPr>
            <a:spLocks noGrp="1"/>
          </p:cNvSpPr>
          <p:nvPr userDrawn="1">
            <p:ph type="ctrTitle"/>
          </p:nvPr>
        </p:nvSpPr>
        <p:spPr bwMode="gray">
          <a:xfrm>
            <a:off x="448174" y="923544"/>
            <a:ext cx="4234775" cy="1901952"/>
          </a:xfrm>
        </p:spPr>
        <p:txBody>
          <a:bodyPr vert="horz" lIns="0" tIns="0" rIns="0" bIns="0" rtlCol="0" anchor="t" anchorCtr="0">
            <a:noAutofit/>
          </a:bodyPr>
          <a:lstStyle>
            <a:lvl1pPr>
              <a:spcBef>
                <a:spcPts val="0"/>
              </a:spcBef>
              <a:defRPr lang="en-US" sz="3400" dirty="0"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 userDrawn="1">
            <p:ph type="body" sz="quarter" idx="10"/>
          </p:nvPr>
        </p:nvSpPr>
        <p:spPr bwMode="gray">
          <a:xfrm>
            <a:off x="448174" y="3849624"/>
            <a:ext cx="4234775" cy="905256"/>
          </a:xfrm>
        </p:spPr>
        <p:txBody>
          <a:bodyPr lIns="0" tIns="0" rIns="0" bIns="0" anchor="b" anchorCtr="0"/>
          <a:lstStyle>
            <a:lvl1pPr marL="0" indent="0">
              <a:spcBef>
                <a:spcPts val="600"/>
              </a:spcBef>
              <a:buNone/>
              <a:defRPr sz="1800">
                <a:solidFill>
                  <a:schemeClr val="tx1"/>
                </a:solidFill>
                <a:latin typeface="+mn-lt"/>
              </a:defRPr>
            </a:lvl1pPr>
            <a:lvl2pPr marL="400041" indent="0">
              <a:buNone/>
              <a:defRPr/>
            </a:lvl2pPr>
            <a:lvl3pPr marL="742932" indent="0">
              <a:buNone/>
              <a:defRPr/>
            </a:lvl3pPr>
            <a:lvl4pPr marL="1095347" indent="0">
              <a:buNone/>
              <a:defRPr/>
            </a:lvl4pPr>
            <a:lvl5pPr marL="1369978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 userDrawn="1">
            <p:ph type="body" sz="quarter" idx="11"/>
          </p:nvPr>
        </p:nvSpPr>
        <p:spPr bwMode="gray">
          <a:xfrm>
            <a:off x="448174" y="4974337"/>
            <a:ext cx="4234775" cy="438151"/>
          </a:xfrm>
        </p:spPr>
        <p:txBody>
          <a:bodyPr lIns="0" tIns="0" rIns="0" bIns="0" anchor="t" anchorCtr="0"/>
          <a:lstStyle>
            <a:lvl1pPr marL="0" indent="0">
              <a:spcBef>
                <a:spcPts val="300"/>
              </a:spcBef>
              <a:buNone/>
              <a:defRPr sz="12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6FF36B01-A49B-4A9E-B276-D60D83410796}"/>
              </a:ext>
            </a:extLst>
          </p:cNvPr>
          <p:cNvGrpSpPr/>
          <p:nvPr userDrawn="1"/>
        </p:nvGrpSpPr>
        <p:grpSpPr bwMode="gray">
          <a:xfrm>
            <a:off x="446915" y="591197"/>
            <a:ext cx="587784" cy="45600"/>
            <a:chOff x="616542" y="591197"/>
            <a:chExt cx="587631" cy="45600"/>
          </a:xfrm>
        </p:grpSpPr>
        <p:sp>
          <p:nvSpPr>
            <p:cNvPr id="52" name="Google Shape;17;p2">
              <a:extLst>
                <a:ext uri="{FF2B5EF4-FFF2-40B4-BE49-F238E27FC236}">
                  <a16:creationId xmlns:a16="http://schemas.microsoft.com/office/drawing/2014/main" id="{5D3302A1-E9DC-4838-989A-68413E86B02A}"/>
                </a:ext>
              </a:extLst>
            </p:cNvPr>
            <p:cNvSpPr/>
            <p:nvPr userDrawn="1"/>
          </p:nvSpPr>
          <p:spPr bwMode="gray">
            <a:xfrm>
              <a:off x="616542" y="591197"/>
              <a:ext cx="293923" cy="45600"/>
            </a:xfrm>
            <a:prstGeom prst="rect">
              <a:avLst/>
            </a:prstGeom>
            <a:solidFill>
              <a:srgbClr val="0000C9"/>
            </a:solidFill>
            <a:ln>
              <a:noFill/>
            </a:ln>
          </p:spPr>
          <p:txBody>
            <a:bodyPr spcFirstLastPara="1" wrap="square" lIns="121868" tIns="121868" rIns="121868" bIns="121868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7"/>
            </a:p>
          </p:txBody>
        </p:sp>
        <p:sp>
          <p:nvSpPr>
            <p:cNvPr id="53" name="Google Shape;18;p2">
              <a:extLst>
                <a:ext uri="{FF2B5EF4-FFF2-40B4-BE49-F238E27FC236}">
                  <a16:creationId xmlns:a16="http://schemas.microsoft.com/office/drawing/2014/main" id="{B5D84995-F3EE-4DC3-A8E3-F8254A23326B}"/>
                </a:ext>
              </a:extLst>
            </p:cNvPr>
            <p:cNvSpPr/>
            <p:nvPr userDrawn="1"/>
          </p:nvSpPr>
          <p:spPr bwMode="gray">
            <a:xfrm>
              <a:off x="910250" y="591197"/>
              <a:ext cx="293923" cy="45600"/>
            </a:xfrm>
            <a:prstGeom prst="rect">
              <a:avLst/>
            </a:prstGeom>
            <a:solidFill>
              <a:srgbClr val="0095FF"/>
            </a:solidFill>
            <a:ln>
              <a:noFill/>
            </a:ln>
          </p:spPr>
          <p:txBody>
            <a:bodyPr spcFirstLastPara="1" wrap="square" lIns="121868" tIns="121868" rIns="121868" bIns="121868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7"/>
            </a:p>
          </p:txBody>
        </p:sp>
      </p:grpSp>
      <p:sp>
        <p:nvSpPr>
          <p:cNvPr id="54" name="Google Shape;49;p7">
            <a:extLst>
              <a:ext uri="{FF2B5EF4-FFF2-40B4-BE49-F238E27FC236}">
                <a16:creationId xmlns:a16="http://schemas.microsoft.com/office/drawing/2014/main" id="{4771DC95-2DA9-4515-8FEA-2DE1AA50D2C7}"/>
              </a:ext>
            </a:extLst>
          </p:cNvPr>
          <p:cNvSpPr/>
          <p:nvPr userDrawn="1"/>
        </p:nvSpPr>
        <p:spPr bwMode="gray">
          <a:xfrm>
            <a:off x="0" y="6216149"/>
            <a:ext cx="12192000" cy="641784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121868" tIns="121868" rIns="121868" bIns="121868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87"/>
          </a:p>
        </p:txBody>
      </p:sp>
      <p:sp>
        <p:nvSpPr>
          <p:cNvPr id="55" name="Slide Number Placeholder 5">
            <a:extLst>
              <a:ext uri="{FF2B5EF4-FFF2-40B4-BE49-F238E27FC236}">
                <a16:creationId xmlns:a16="http://schemas.microsoft.com/office/drawing/2014/main" id="{F466006E-96B1-4AD4-A9B9-84F544D50C40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1466325" y="6303597"/>
            <a:ext cx="276369" cy="335383"/>
          </a:xfrm>
          <a:prstGeom prst="rect">
            <a:avLst/>
          </a:prstGeom>
        </p:spPr>
        <p:txBody>
          <a:bodyPr wrap="square" lIns="0" tIns="0" rIns="0" bIns="0" anchor="b" anchorCtr="0"/>
          <a:lstStyle>
            <a:defPPr>
              <a:defRPr lang="en-US"/>
            </a:defPPr>
            <a:lvl1pPr marL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9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5C0926A-889A-463A-A5EA-682F15689EEF}" type="slidenum">
              <a:rPr lang="en-US" sz="800" smtClean="0">
                <a:solidFill>
                  <a:srgbClr val="A1AAB1"/>
                </a:solidFill>
                <a:latin typeface="+mn-lt"/>
              </a:rPr>
              <a:pPr/>
              <a:t>‹#›</a:t>
            </a:fld>
            <a:endParaRPr lang="en-US" sz="800">
              <a:solidFill>
                <a:srgbClr val="A1AAB1"/>
              </a:solidFill>
              <a:latin typeface="+mn-lt"/>
            </a:endParaRPr>
          </a:p>
        </p:txBody>
      </p:sp>
      <p:sp>
        <p:nvSpPr>
          <p:cNvPr id="56" name="Google Shape;52;p7">
            <a:extLst>
              <a:ext uri="{FF2B5EF4-FFF2-40B4-BE49-F238E27FC236}">
                <a16:creationId xmlns:a16="http://schemas.microsoft.com/office/drawing/2014/main" id="{AFCE843F-1B48-4C3C-93F6-0D539F7C7FBC}"/>
              </a:ext>
            </a:extLst>
          </p:cNvPr>
          <p:cNvSpPr txBox="1"/>
          <p:nvPr userDrawn="1"/>
        </p:nvSpPr>
        <p:spPr bwMode="gray">
          <a:xfrm>
            <a:off x="6096000" y="6303597"/>
            <a:ext cx="5348889" cy="335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A1AAB1"/>
                </a:solidFill>
              </a:rPr>
              <a:t>Confidential</a:t>
            </a:r>
            <a:endParaRPr sz="800" b="1">
              <a:solidFill>
                <a:srgbClr val="A1AAB1"/>
              </a:solidFill>
            </a:endParaRPr>
          </a:p>
        </p:txBody>
      </p:sp>
      <p:sp>
        <p:nvSpPr>
          <p:cNvPr id="57" name="Text Placeholder 3">
            <a:extLst>
              <a:ext uri="{FF2B5EF4-FFF2-40B4-BE49-F238E27FC236}">
                <a16:creationId xmlns:a16="http://schemas.microsoft.com/office/drawing/2014/main" id="{70E02DB8-7DF9-4D61-B849-4927B0A5751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728667" y="6303597"/>
            <a:ext cx="4143311" cy="33538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300"/>
              </a:spcBef>
              <a:buClr>
                <a:schemeClr val="tx1"/>
              </a:buClr>
              <a:buSzPct val="100000"/>
              <a:buFont typeface="Arial" panose="020B0604020202020204" pitchFamily="34" charset="0"/>
              <a:buNone/>
              <a:defRPr lang="en-US" sz="1200" kern="1200">
                <a:solidFill>
                  <a:srgbClr val="00004E"/>
                </a:solidFill>
                <a:latin typeface="+mn-lt"/>
                <a:ea typeface="+mn-ea"/>
                <a:cs typeface="+mn-cs"/>
              </a:defRPr>
            </a:lvl1pPr>
            <a:lvl2pPr marL="457200" indent="-169863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-17145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14400" indent="-171450" algn="l" defTabSz="914400" rtl="0" eaLnBrk="1" latinLnBrk="0" hangingPunct="1">
              <a:lnSpc>
                <a:spcPct val="90000"/>
              </a:lnSpc>
              <a:spcBef>
                <a:spcPts val="2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89025" indent="-114300" algn="l" defTabSz="914400" rtl="0" eaLnBrk="1" latinLnBrk="0" hangingPunct="1">
              <a:lnSpc>
                <a:spcPct val="90000"/>
              </a:lnSpc>
              <a:spcBef>
                <a:spcPts val="10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800" b="0">
                <a:solidFill>
                  <a:srgbClr val="0000C9"/>
                </a:solidFill>
              </a:rPr>
              <a:t>Breakthroughs that change patients’ lives</a:t>
            </a:r>
          </a:p>
        </p:txBody>
      </p:sp>
      <p:pic>
        <p:nvPicPr>
          <p:cNvPr id="58" name="Google Shape;53;p7">
            <a:extLst>
              <a:ext uri="{FF2B5EF4-FFF2-40B4-BE49-F238E27FC236}">
                <a16:creationId xmlns:a16="http://schemas.microsoft.com/office/drawing/2014/main" id="{CB49B02A-070A-482A-AACD-303DFF77F18F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7" b="787"/>
          <a:stretch/>
        </p:blipFill>
        <p:spPr bwMode="gray">
          <a:xfrm>
            <a:off x="446915" y="6346663"/>
            <a:ext cx="914639" cy="371811"/>
          </a:xfrm>
          <a:prstGeom prst="rect">
            <a:avLst/>
          </a:prstGeom>
          <a:noFill/>
          <a:ln>
            <a:noFill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8012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30432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gray">
          <a:xfrm>
            <a:off x="448172" y="1801368"/>
            <a:ext cx="11295781" cy="39502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Text Placeholder 2"/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448174" y="5806440"/>
            <a:ext cx="11295781" cy="347472"/>
          </a:xfrm>
        </p:spPr>
        <p:txBody>
          <a:bodyPr lIns="0" tIns="0" rIns="0" bIns="0" anchor="b"/>
          <a:lstStyle>
            <a:lvl1pPr marL="228594" indent="-228594" algn="l" defTabSz="914377" rtl="0" eaLnBrk="1" latinLnBrk="0" hangingPunct="1">
              <a:lnSpc>
                <a:spcPct val="85000"/>
              </a:lnSpc>
              <a:spcBef>
                <a:spcPts val="200"/>
              </a:spcBef>
              <a:buClr>
                <a:schemeClr val="accent2"/>
              </a:buClr>
              <a:buSzPct val="85000"/>
              <a:buFont typeface="Arial" pitchFamily="34" charset="0"/>
              <a:buNone/>
              <a:tabLst>
                <a:tab pos="174621" algn="r"/>
                <a:tab pos="228594" algn="l"/>
              </a:tabLst>
              <a:defRPr lang="en-US" sz="800" kern="1200" dirty="0">
                <a:solidFill>
                  <a:srgbClr val="A1AAB1"/>
                </a:solidFill>
                <a:latin typeface="+mn-lt"/>
                <a:ea typeface="+mn-ea"/>
                <a:cs typeface="Arial" pitchFamily="34" charset="0"/>
              </a:defRPr>
            </a:lvl1pPr>
          </a:lstStyle>
          <a:p>
            <a:pPr lvl="0"/>
            <a:r>
              <a:rPr lang="en-US"/>
              <a:t>Click to edit source</a:t>
            </a:r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8172" y="1307593"/>
            <a:ext cx="11295781" cy="396947"/>
          </a:xfrm>
          <a:prstGeom prst="rect">
            <a:avLst/>
          </a:prstGeom>
          <a:noFill/>
        </p:spPr>
        <p:txBody>
          <a:bodyPr wrap="square" lIns="0" rIns="0" rtlCol="0">
            <a:noAutofit/>
          </a:bodyPr>
          <a:lstStyle>
            <a:lvl1pPr marL="0" indent="0" algn="l" rtl="0" fontAlgn="base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None/>
              <a:defRPr lang="en-US" sz="2000" b="0" kern="1200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n-ea"/>
                <a:cs typeface="+mn-cs"/>
              </a:defRPr>
            </a:lvl1pPr>
            <a:lvl2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200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2pPr>
            <a:lvl3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200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3pPr>
            <a:lvl4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200" b="1" kern="120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4pPr>
            <a:lvl5pPr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2200" b="1" kern="1200" dirty="0" smtClean="0">
                <a:solidFill>
                  <a:schemeClr val="tx1"/>
                </a:solidFill>
                <a:latin typeface="Arial Narrow" pitchFamily="34" charset="0"/>
                <a:ea typeface="+mn-ea"/>
                <a:cs typeface="+mn-cs"/>
              </a:defRPr>
            </a:lvl5pPr>
          </a:lstStyle>
          <a:p>
            <a:pPr lvl="0"/>
            <a:r>
              <a:rPr lang="en-US"/>
              <a:t>Click to edit subtitle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0358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2.xml"/><Relationship Id="rId5" Type="http://schemas.openxmlformats.org/officeDocument/2006/relationships/tags" Target="../tags/tag1.xml"/><Relationship Id="rId4" Type="http://schemas.openxmlformats.org/officeDocument/2006/relationships/theme" Target="../theme/theme1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 hidden="1">
            <a:extLst>
              <a:ext uri="{FF2B5EF4-FFF2-40B4-BE49-F238E27FC236}">
                <a16:creationId xmlns:a16="http://schemas.microsoft.com/office/drawing/2014/main" id="{2314B071-AED7-4617-8F04-FE6109C55425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6"/>
            </p:custDataLst>
            <p:extLst>
              <p:ext uri="{D42A27DB-BD31-4B8C-83A1-F6EECF244321}">
                <p14:modId xmlns:p14="http://schemas.microsoft.com/office/powerpoint/2010/main" val="1639152221"/>
              </p:ext>
            </p:ext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663" imgH="664" progId="TCLayout.ActiveDocument.1">
                  <p:embed/>
                </p:oleObj>
              </mc:Choice>
              <mc:Fallback>
                <p:oleObj name="think-cell Slide" r:id="rId7" imgW="663" imgH="664" progId="TCLayout.ActiveDocument.1">
                  <p:embed/>
                  <p:pic>
                    <p:nvPicPr>
                      <p:cNvPr id="5" name="Object 4" hidden="1">
                        <a:extLst>
                          <a:ext uri="{FF2B5EF4-FFF2-40B4-BE49-F238E27FC236}">
                            <a16:creationId xmlns:a16="http://schemas.microsoft.com/office/drawing/2014/main" id="{2314B071-AED7-4617-8F04-FE6109C554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 Placeholder 2"/>
          <p:cNvSpPr>
            <a:spLocks noGrp="1"/>
          </p:cNvSpPr>
          <p:nvPr userDrawn="1">
            <p:ph type="body" idx="1"/>
          </p:nvPr>
        </p:nvSpPr>
        <p:spPr bwMode="gray">
          <a:xfrm>
            <a:off x="446912" y="1801368"/>
            <a:ext cx="11295781" cy="3950208"/>
          </a:xfrm>
          <a:prstGeom prst="rect">
            <a:avLst/>
          </a:prstGeom>
        </p:spPr>
        <p:txBody>
          <a:bodyPr vert="horz" lIns="45720" tIns="45720" rIns="45720" bIns="4572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Placeholder 1"/>
          <p:cNvSpPr>
            <a:spLocks noGrp="1"/>
          </p:cNvSpPr>
          <p:nvPr userDrawn="1">
            <p:ph type="title"/>
          </p:nvPr>
        </p:nvSpPr>
        <p:spPr bwMode="gray">
          <a:xfrm>
            <a:off x="446915" y="484632"/>
            <a:ext cx="11295781" cy="850392"/>
          </a:xfrm>
          <a:prstGeom prst="rect">
            <a:avLst/>
          </a:prstGeom>
        </p:spPr>
        <p:txBody>
          <a:bodyPr vert="horz" lIns="0" tIns="45720" rIns="0" bIns="45720" rtlCol="0" anchor="t" anchorCtr="0">
            <a:no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554DB309-1BC3-452B-AA12-02F70E3CF3C4}"/>
              </a:ext>
            </a:extLst>
          </p:cNvPr>
          <p:cNvGrpSpPr/>
          <p:nvPr userDrawn="1"/>
        </p:nvGrpSpPr>
        <p:grpSpPr bwMode="gray">
          <a:xfrm>
            <a:off x="446915" y="326296"/>
            <a:ext cx="587784" cy="45600"/>
            <a:chOff x="616542" y="591197"/>
            <a:chExt cx="587631" cy="45600"/>
          </a:xfrm>
        </p:grpSpPr>
        <p:sp>
          <p:nvSpPr>
            <p:cNvPr id="13" name="Google Shape;17;p2">
              <a:extLst>
                <a:ext uri="{FF2B5EF4-FFF2-40B4-BE49-F238E27FC236}">
                  <a16:creationId xmlns:a16="http://schemas.microsoft.com/office/drawing/2014/main" id="{C75766B0-97F2-444A-9E42-E0CBE795461F}"/>
                </a:ext>
              </a:extLst>
            </p:cNvPr>
            <p:cNvSpPr/>
            <p:nvPr userDrawn="1"/>
          </p:nvSpPr>
          <p:spPr bwMode="gray">
            <a:xfrm>
              <a:off x="616542" y="591197"/>
              <a:ext cx="293923" cy="45600"/>
            </a:xfrm>
            <a:prstGeom prst="rect">
              <a:avLst/>
            </a:prstGeom>
            <a:solidFill>
              <a:srgbClr val="0000C9"/>
            </a:solidFill>
            <a:ln>
              <a:noFill/>
            </a:ln>
          </p:spPr>
          <p:txBody>
            <a:bodyPr spcFirstLastPara="1" wrap="square" lIns="121868" tIns="121868" rIns="121868" bIns="121868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7"/>
            </a:p>
          </p:txBody>
        </p:sp>
        <p:sp>
          <p:nvSpPr>
            <p:cNvPr id="14" name="Google Shape;18;p2">
              <a:extLst>
                <a:ext uri="{FF2B5EF4-FFF2-40B4-BE49-F238E27FC236}">
                  <a16:creationId xmlns:a16="http://schemas.microsoft.com/office/drawing/2014/main" id="{05F9DAF3-DD76-41B5-93EF-0334C2738E2C}"/>
                </a:ext>
              </a:extLst>
            </p:cNvPr>
            <p:cNvSpPr/>
            <p:nvPr userDrawn="1"/>
          </p:nvSpPr>
          <p:spPr bwMode="gray">
            <a:xfrm>
              <a:off x="910250" y="591197"/>
              <a:ext cx="293923" cy="45600"/>
            </a:xfrm>
            <a:prstGeom prst="rect">
              <a:avLst/>
            </a:prstGeom>
            <a:solidFill>
              <a:srgbClr val="0095FF"/>
            </a:solidFill>
            <a:ln>
              <a:noFill/>
            </a:ln>
          </p:spPr>
          <p:txBody>
            <a:bodyPr spcFirstLastPara="1" wrap="square" lIns="121868" tIns="121868" rIns="121868" bIns="121868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87"/>
            </a:p>
          </p:txBody>
        </p:sp>
      </p:grpSp>
      <p:pic>
        <p:nvPicPr>
          <p:cNvPr id="19" name="Google Shape;53;p7">
            <a:extLst>
              <a:ext uri="{FF2B5EF4-FFF2-40B4-BE49-F238E27FC236}">
                <a16:creationId xmlns:a16="http://schemas.microsoft.com/office/drawing/2014/main" id="{F9F93DF4-D19B-46BE-B88F-8BB1DA82CA35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87" b="787"/>
          <a:stretch/>
        </p:blipFill>
        <p:spPr bwMode="gray">
          <a:xfrm>
            <a:off x="446915" y="6346663"/>
            <a:ext cx="914639" cy="371811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146C14D5-25B9-40A9-A7B3-25F17FEDDC36}"/>
              </a:ext>
            </a:extLst>
          </p:cNvPr>
          <p:cNvSpPr txBox="1">
            <a:spLocks/>
          </p:cNvSpPr>
          <p:nvPr userDrawn="1"/>
        </p:nvSpPr>
        <p:spPr bwMode="gray">
          <a:xfrm>
            <a:off x="11466325" y="6303597"/>
            <a:ext cx="276369" cy="335383"/>
          </a:xfrm>
          <a:prstGeom prst="rect">
            <a:avLst/>
          </a:prstGeom>
        </p:spPr>
        <p:txBody>
          <a:bodyPr wrap="square" lIns="0" tIns="0" rIns="0" bIns="0" anchor="b" anchorCtr="0"/>
          <a:lstStyle>
            <a:defPPr>
              <a:defRPr lang="en-US"/>
            </a:defPPr>
            <a:lvl1pPr marL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en-US" sz="900" b="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5C0926A-889A-463A-A5EA-682F15689EEF}" type="slidenum">
              <a:rPr lang="en-US" sz="800" smtClean="0">
                <a:solidFill>
                  <a:srgbClr val="A1AAB1"/>
                </a:solidFill>
                <a:latin typeface="+mn-lt"/>
              </a:rPr>
              <a:pPr/>
              <a:t>‹#›</a:t>
            </a:fld>
            <a:endParaRPr lang="en-US" sz="800">
              <a:solidFill>
                <a:srgbClr val="A1AAB1"/>
              </a:solidFill>
              <a:latin typeface="+mn-lt"/>
            </a:endParaRPr>
          </a:p>
        </p:txBody>
      </p:sp>
      <p:sp>
        <p:nvSpPr>
          <p:cNvPr id="15" name="Google Shape;52;p7">
            <a:extLst>
              <a:ext uri="{FF2B5EF4-FFF2-40B4-BE49-F238E27FC236}">
                <a16:creationId xmlns:a16="http://schemas.microsoft.com/office/drawing/2014/main" id="{32B9580A-B465-4E15-BAF0-0919554158DC}"/>
              </a:ext>
            </a:extLst>
          </p:cNvPr>
          <p:cNvSpPr txBox="1"/>
          <p:nvPr userDrawn="1"/>
        </p:nvSpPr>
        <p:spPr bwMode="gray">
          <a:xfrm>
            <a:off x="6096000" y="6303597"/>
            <a:ext cx="5348889" cy="335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A1AAB1"/>
                </a:solidFill>
              </a:rPr>
              <a:t>Confidential</a:t>
            </a:r>
            <a:endParaRPr sz="800" b="1">
              <a:solidFill>
                <a:srgbClr val="A1AAB1"/>
              </a:solidFill>
            </a:endParaRPr>
          </a:p>
        </p:txBody>
      </p:sp>
    </p:spTree>
    <p:custDataLst>
      <p:tags r:id="rId5"/>
    </p:custDataLst>
    <p:extLst>
      <p:ext uri="{BB962C8B-B14F-4D97-AF65-F5344CB8AC3E}">
        <p14:creationId xmlns:p14="http://schemas.microsoft.com/office/powerpoint/2010/main" val="37137881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377" rtl="0" eaLnBrk="1" latinLnBrk="0" hangingPunct="1">
        <a:lnSpc>
          <a:spcPct val="85000"/>
        </a:lnSpc>
        <a:spcBef>
          <a:spcPts val="0"/>
        </a:spcBef>
        <a:buNone/>
        <a:defRPr lang="en-US" sz="2700" b="0" kern="1200" dirty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2000"/>
        </a:spcBef>
        <a:buClrTx/>
        <a:buSzPct val="100000"/>
        <a:buFont typeface="Arial" panose="020B0604020202020204" pitchFamily="34" charset="0"/>
        <a:buChar char="•"/>
        <a:defRPr lang="en-US" sz="20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457189" indent="-169858" algn="l" defTabSz="914377" rtl="0" eaLnBrk="1" latinLnBrk="0" hangingPunct="1">
        <a:lnSpc>
          <a:spcPct val="90000"/>
        </a:lnSpc>
        <a:spcBef>
          <a:spcPts val="1000"/>
        </a:spcBef>
        <a:buClrTx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indent="-171446" algn="l" defTabSz="914377" rtl="0" eaLnBrk="1" latinLnBrk="0" hangingPunct="1">
        <a:lnSpc>
          <a:spcPct val="90000"/>
        </a:lnSpc>
        <a:spcBef>
          <a:spcPts val="500"/>
        </a:spcBef>
        <a:buClrTx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377" indent="-171446" algn="l" defTabSz="914377" rtl="0" eaLnBrk="1" latinLnBrk="0" hangingPunct="1">
        <a:lnSpc>
          <a:spcPct val="90000"/>
        </a:lnSpc>
        <a:spcBef>
          <a:spcPts val="200"/>
        </a:spcBef>
        <a:buClrTx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088998" indent="-114297" algn="l" defTabSz="914377" rtl="0" eaLnBrk="1" latinLnBrk="0" hangingPunct="1">
        <a:lnSpc>
          <a:spcPct val="90000"/>
        </a:lnSpc>
        <a:spcBef>
          <a:spcPts val="100"/>
        </a:spcBef>
        <a:buClrTx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emf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12781-3AC9-48EB-9607-A12EA76909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8173" y="923544"/>
            <a:ext cx="5524923" cy="1924431"/>
          </a:xfrm>
        </p:spPr>
        <p:txBody>
          <a:bodyPr/>
          <a:lstStyle/>
          <a:p>
            <a:r>
              <a:rPr lang="en-US" sz="3600" dirty="0">
                <a:solidFill>
                  <a:srgbClr val="000000"/>
                </a:solidFill>
                <a:latin typeface="Arial"/>
              </a:rPr>
              <a:t>Inline Launch </a:t>
            </a:r>
            <a:br>
              <a:rPr lang="en-US" sz="3600" dirty="0">
                <a:solidFill>
                  <a:srgbClr val="000000"/>
                </a:solidFill>
                <a:latin typeface="Arial"/>
              </a:rPr>
            </a:br>
            <a:r>
              <a:rPr lang="en-US" sz="3600" dirty="0">
                <a:solidFill>
                  <a:srgbClr val="000000"/>
                </a:solidFill>
                <a:latin typeface="Arial"/>
              </a:rPr>
              <a:t>Management &amp; Visibility </a:t>
            </a:r>
            <a:br>
              <a:rPr lang="en-US" dirty="0">
                <a:cs typeface="Arial"/>
              </a:rPr>
            </a:br>
            <a:br>
              <a:rPr lang="en-US" dirty="0">
                <a:cs typeface="Arial"/>
              </a:rPr>
            </a:br>
            <a:r>
              <a:rPr lang="en-US" b="1" dirty="0">
                <a:cs typeface="Arial"/>
              </a:rPr>
              <a:t>Supply IQ Proposed </a:t>
            </a:r>
            <a:br>
              <a:rPr lang="en-US" b="1" dirty="0">
                <a:cs typeface="Arial"/>
              </a:rPr>
            </a:br>
            <a:r>
              <a:rPr lang="en-US" b="1" dirty="0">
                <a:cs typeface="Arial"/>
              </a:rPr>
              <a:t>User Interface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B7F40E6-E8B3-4F01-AA48-95F9F163F2F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56298" y="3849624"/>
            <a:ext cx="4234775" cy="905256"/>
          </a:xfrm>
        </p:spPr>
        <p:txBody>
          <a:bodyPr/>
          <a:lstStyle/>
          <a:p>
            <a:r>
              <a:rPr lang="en-US" dirty="0"/>
              <a:t>30 Aug 2024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B775FC6-DF1E-4FE5-8D0D-03C8F3D5A22E}"/>
              </a:ext>
            </a:extLst>
          </p:cNvPr>
          <p:cNvSpPr txBox="1"/>
          <p:nvPr/>
        </p:nvSpPr>
        <p:spPr>
          <a:xfrm>
            <a:off x="448174" y="5934456"/>
            <a:ext cx="6225309" cy="349976"/>
          </a:xfrm>
          <a:prstGeom prst="rect">
            <a:avLst/>
          </a:prstGeom>
          <a:noFill/>
        </p:spPr>
        <p:txBody>
          <a:bodyPr wrap="square" lIns="0" tIns="0" rIns="0" bIns="0" rtlCol="0" anchor="t">
            <a:noAutofit/>
          </a:bodyPr>
          <a:lstStyle/>
          <a:p>
            <a:pPr marL="0" marR="0" lvl="0" indent="0" algn="l" defTabSz="2286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5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06582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AD02CE0-D33E-DF90-FB60-CC1A23E45243}"/>
              </a:ext>
            </a:extLst>
          </p:cNvPr>
          <p:cNvSpPr/>
          <p:nvPr/>
        </p:nvSpPr>
        <p:spPr bwMode="gray">
          <a:xfrm>
            <a:off x="1" y="6191396"/>
            <a:ext cx="12192000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BAC0F0-DDA6-6977-6AA7-C8A9F45CA2F0}"/>
              </a:ext>
            </a:extLst>
          </p:cNvPr>
          <p:cNvSpPr/>
          <p:nvPr/>
        </p:nvSpPr>
        <p:spPr bwMode="gray">
          <a:xfrm>
            <a:off x="0" y="-16704"/>
            <a:ext cx="12116189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C4E3D1-BED9-D94D-895B-77BE26CF857E}"/>
              </a:ext>
            </a:extLst>
          </p:cNvPr>
          <p:cNvSpPr/>
          <p:nvPr/>
        </p:nvSpPr>
        <p:spPr bwMode="gray">
          <a:xfrm>
            <a:off x="195616" y="204186"/>
            <a:ext cx="5406194" cy="3224814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>
                <a:solidFill>
                  <a:schemeClr val="tx1"/>
                </a:solidFill>
                <a:latin typeface="+mj-lt"/>
              </a:rPr>
              <a:t>Project Launch Timeline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Aimed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at Project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managing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product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Launch in 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standardize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simplified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way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DLPP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holds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more granular/flexible Project plan,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whereas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Supply IQ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would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Hold a more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simplified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Launch plan with a pre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defined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milestone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Left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side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screen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would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hold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Activity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&amp;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each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activity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Actual Date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Standard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&amp; Actual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A step status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Right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side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screen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would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plot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into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Gantt chart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CBD47406-8BB9-0C13-F380-863754535803}"/>
              </a:ext>
            </a:extLst>
          </p:cNvPr>
          <p:cNvSpPr/>
          <p:nvPr/>
        </p:nvSpPr>
        <p:spPr bwMode="gray">
          <a:xfrm>
            <a:off x="5797427" y="204186"/>
            <a:ext cx="6125284" cy="3224814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Visualizations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guidelines</a:t>
            </a:r>
            <a:endParaRPr lang="es-ES" sz="11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1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1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1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1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100" dirty="0">
                <a:solidFill>
                  <a:schemeClr val="tx1"/>
                </a:solidFill>
                <a:latin typeface="+mj-lt"/>
              </a:rPr>
              <a:t>Time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buckets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are in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weeks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Current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week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indicated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by a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dotted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vertical red line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100" dirty="0">
                <a:solidFill>
                  <a:schemeClr val="tx1"/>
                </a:solidFill>
                <a:latin typeface="+mj-lt"/>
              </a:rPr>
              <a:t>Plan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always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shown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in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its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entirety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even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if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drives horizontal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scrolling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).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If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spread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too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big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view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can be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centered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on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current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month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as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starting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month</a:t>
            </a:r>
            <a:endParaRPr lang="es-ES" sz="11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1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100" dirty="0" err="1">
                <a:solidFill>
                  <a:schemeClr val="tx1"/>
                </a:solidFill>
                <a:latin typeface="+mj-lt"/>
              </a:rPr>
              <a:t>Dots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and blue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filling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would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indicate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expected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, stop and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duration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a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specific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plan (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dots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are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used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date and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date….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anything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between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those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2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boundaries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highlighted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in blue to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illustrate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step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duration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in time)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1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100" dirty="0">
                <a:solidFill>
                  <a:schemeClr val="tx1"/>
                </a:solidFill>
                <a:latin typeface="+mj-lt"/>
              </a:rPr>
              <a:t>Actual dates will be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recorded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as losanges (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unique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representing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 step </a:t>
            </a:r>
            <a:r>
              <a:rPr lang="es-ES" sz="1100" dirty="0" err="1">
                <a:solidFill>
                  <a:schemeClr val="tx1"/>
                </a:solidFill>
                <a:latin typeface="+mj-lt"/>
              </a:rPr>
              <a:t>completion</a:t>
            </a:r>
            <a:r>
              <a:rPr lang="es-ES" sz="1100" dirty="0">
                <a:solidFill>
                  <a:schemeClr val="tx1"/>
                </a:solidFill>
                <a:latin typeface="+mj-lt"/>
              </a:rPr>
              <a:t>):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If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actual date &lt; </a:t>
            </a: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 color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weekly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buckets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between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actual date and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task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end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date in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green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,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mark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status as “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early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”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If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actual date &gt; </a:t>
            </a: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 color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weekly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buckets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between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actual date and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task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end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date in Orange/red,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mark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the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status as “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delayed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”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If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actual date &amp; </a:t>
            </a: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100" b="1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100" b="1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100" b="1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hapen</a:t>
            </a:r>
            <a:r>
              <a:rPr lang="es-ES" sz="1100" b="1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b="1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the</a:t>
            </a:r>
            <a:r>
              <a:rPr lang="es-ES" sz="1100" b="1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b="1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same</a:t>
            </a:r>
            <a:r>
              <a:rPr lang="es-ES" sz="1100" b="1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b="1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week</a:t>
            </a:r>
            <a:r>
              <a:rPr lang="es-ES" sz="1100" b="1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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mark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week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bucket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in 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green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and status as “</a:t>
            </a:r>
            <a:r>
              <a:rPr lang="es-ES" sz="11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On</a:t>
            </a:r>
            <a:r>
              <a:rPr lang="es-ES" sz="11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Time”</a:t>
            </a:r>
            <a:endParaRPr lang="es-ES" sz="1100" dirty="0">
              <a:solidFill>
                <a:schemeClr val="tx1"/>
              </a:solidFill>
              <a:latin typeface="+mj-lt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3885969-2533-9D69-547E-A19B5AB1EE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36090"/>
            <a:ext cx="12192000" cy="302191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52AF23E-0081-582A-6074-221086BF24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6448" y="280200"/>
            <a:ext cx="2883412" cy="739400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860A06E-6CEB-6E32-45FA-0F4074E4F497}"/>
              </a:ext>
            </a:extLst>
          </p:cNvPr>
          <p:cNvCxnSpPr>
            <a:cxnSpLocks/>
            <a:stCxn id="3" idx="2"/>
          </p:cNvCxnSpPr>
          <p:nvPr/>
        </p:nvCxnSpPr>
        <p:spPr bwMode="gray">
          <a:xfrm flipH="1">
            <a:off x="6347534" y="3429000"/>
            <a:ext cx="2512535" cy="1329431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183AFFB-D412-07D6-12B4-96A3A6FA13F5}"/>
              </a:ext>
            </a:extLst>
          </p:cNvPr>
          <p:cNvCxnSpPr>
            <a:cxnSpLocks/>
            <a:stCxn id="3" idx="2"/>
          </p:cNvCxnSpPr>
          <p:nvPr/>
        </p:nvCxnSpPr>
        <p:spPr bwMode="gray">
          <a:xfrm flipH="1">
            <a:off x="6499934" y="3429000"/>
            <a:ext cx="2360135" cy="1481831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1276B4B5-F97D-46DC-0AB8-DAF5D2E5EC00}"/>
              </a:ext>
            </a:extLst>
          </p:cNvPr>
          <p:cNvCxnSpPr>
            <a:cxnSpLocks/>
            <a:stCxn id="3" idx="2"/>
          </p:cNvCxnSpPr>
          <p:nvPr/>
        </p:nvCxnSpPr>
        <p:spPr bwMode="gray">
          <a:xfrm flipH="1">
            <a:off x="8371643" y="3429000"/>
            <a:ext cx="488426" cy="2270464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C2679C7-2A28-12CB-9468-C258B2375A49}"/>
              </a:ext>
            </a:extLst>
          </p:cNvPr>
          <p:cNvCxnSpPr>
            <a:cxnSpLocks/>
            <a:stCxn id="3" idx="2"/>
          </p:cNvCxnSpPr>
          <p:nvPr/>
        </p:nvCxnSpPr>
        <p:spPr bwMode="gray">
          <a:xfrm>
            <a:off x="8860069" y="3429000"/>
            <a:ext cx="701181" cy="2403629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3F04B284-F238-188A-EA45-2E80310D9F5B}"/>
              </a:ext>
            </a:extLst>
          </p:cNvPr>
          <p:cNvSpPr/>
          <p:nvPr/>
        </p:nvSpPr>
        <p:spPr bwMode="gray">
          <a:xfrm>
            <a:off x="4421235" y="4346194"/>
            <a:ext cx="639037" cy="1628478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A6B335-FA7D-2966-3A40-8EA8B5AAEE21}"/>
              </a:ext>
            </a:extLst>
          </p:cNvPr>
          <p:cNvSpPr/>
          <p:nvPr/>
        </p:nvSpPr>
        <p:spPr bwMode="gray">
          <a:xfrm>
            <a:off x="3025959" y="4346194"/>
            <a:ext cx="639037" cy="1628478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2DE3D774-F2E8-8B1E-84E7-16D2CB37EAD2}"/>
              </a:ext>
            </a:extLst>
          </p:cNvPr>
          <p:cNvCxnSpPr>
            <a:cxnSpLocks/>
            <a:stCxn id="3" idx="2"/>
          </p:cNvCxnSpPr>
          <p:nvPr/>
        </p:nvCxnSpPr>
        <p:spPr bwMode="gray">
          <a:xfrm flipH="1">
            <a:off x="6652334" y="3429000"/>
            <a:ext cx="2207735" cy="1634231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3C48C136-694F-B872-5CFD-CBE2A9FA90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517" y="3749143"/>
            <a:ext cx="4733732" cy="17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0428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AD02CE0-D33E-DF90-FB60-CC1A23E45243}"/>
              </a:ext>
            </a:extLst>
          </p:cNvPr>
          <p:cNvSpPr/>
          <p:nvPr/>
        </p:nvSpPr>
        <p:spPr bwMode="gray">
          <a:xfrm>
            <a:off x="1" y="6191396"/>
            <a:ext cx="12192000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7077F21E-3EB5-ADF6-A821-8B859EA8FB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76589"/>
            <a:ext cx="12192000" cy="2981411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6ABAC0F0-DDA6-6977-6AA7-C8A9F45CA2F0}"/>
              </a:ext>
            </a:extLst>
          </p:cNvPr>
          <p:cNvSpPr/>
          <p:nvPr/>
        </p:nvSpPr>
        <p:spPr bwMode="gray">
          <a:xfrm>
            <a:off x="0" y="-16704"/>
            <a:ext cx="12116189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C4E3D1-BED9-D94D-895B-77BE26CF857E}"/>
              </a:ext>
            </a:extLst>
          </p:cNvPr>
          <p:cNvSpPr/>
          <p:nvPr/>
        </p:nvSpPr>
        <p:spPr bwMode="gray">
          <a:xfrm>
            <a:off x="195616" y="204185"/>
            <a:ext cx="5406194" cy="3506007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>
                <a:solidFill>
                  <a:schemeClr val="tx1"/>
                </a:solidFill>
                <a:latin typeface="+mj-lt"/>
              </a:rPr>
              <a:t>Project Launch Timeline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Generation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Assuming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will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frozen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ordered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would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like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system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generate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complete tentative Project timeline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based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average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The Project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entry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point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subsequent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dates are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calculated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adding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standard step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The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step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becomes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next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step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would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allow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créate 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generic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framework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adjust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instead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documenting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every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individually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905EFAFC-51EB-0C07-F758-D7B17276C1B0}"/>
              </a:ext>
            </a:extLst>
          </p:cNvPr>
          <p:cNvCxnSpPr>
            <a:cxnSpLocks/>
          </p:cNvCxnSpPr>
          <p:nvPr/>
        </p:nvCxnSpPr>
        <p:spPr bwMode="gray">
          <a:xfrm>
            <a:off x="2600304" y="4544939"/>
            <a:ext cx="266330" cy="0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9388057-AAF6-3125-E34B-FF6A184077F2}"/>
              </a:ext>
            </a:extLst>
          </p:cNvPr>
          <p:cNvCxnSpPr>
            <a:cxnSpLocks/>
          </p:cNvCxnSpPr>
          <p:nvPr/>
        </p:nvCxnSpPr>
        <p:spPr bwMode="gray">
          <a:xfrm flipH="1">
            <a:off x="2555915" y="4562362"/>
            <a:ext cx="370720" cy="133497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DB9236C-AA43-51DB-5217-A1F8038DF1EB}"/>
              </a:ext>
            </a:extLst>
          </p:cNvPr>
          <p:cNvCxnSpPr>
            <a:cxnSpLocks/>
          </p:cNvCxnSpPr>
          <p:nvPr/>
        </p:nvCxnSpPr>
        <p:spPr bwMode="gray">
          <a:xfrm>
            <a:off x="2644693" y="4695858"/>
            <a:ext cx="266330" cy="0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A62D0975-C55C-6124-DB54-BDFB97DD8A59}"/>
              </a:ext>
            </a:extLst>
          </p:cNvPr>
          <p:cNvCxnSpPr>
            <a:cxnSpLocks/>
          </p:cNvCxnSpPr>
          <p:nvPr/>
        </p:nvCxnSpPr>
        <p:spPr bwMode="gray">
          <a:xfrm flipH="1">
            <a:off x="2600304" y="4713281"/>
            <a:ext cx="370720" cy="133497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7845CB48-F397-83CC-8156-E5AFAF02E728}"/>
              </a:ext>
            </a:extLst>
          </p:cNvPr>
          <p:cNvCxnSpPr>
            <a:cxnSpLocks/>
          </p:cNvCxnSpPr>
          <p:nvPr/>
        </p:nvCxnSpPr>
        <p:spPr bwMode="gray">
          <a:xfrm>
            <a:off x="2653571" y="4829355"/>
            <a:ext cx="266330" cy="0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16CB2D45-0C2C-C6E9-7826-199CBC91E636}"/>
              </a:ext>
            </a:extLst>
          </p:cNvPr>
          <p:cNvCxnSpPr>
            <a:cxnSpLocks/>
          </p:cNvCxnSpPr>
          <p:nvPr/>
        </p:nvCxnSpPr>
        <p:spPr bwMode="gray">
          <a:xfrm flipH="1">
            <a:off x="2609182" y="4846778"/>
            <a:ext cx="370720" cy="133497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8B64D2C8-8BE9-740C-C96B-A448A3C2F8BB}"/>
              </a:ext>
            </a:extLst>
          </p:cNvPr>
          <p:cNvSpPr/>
          <p:nvPr/>
        </p:nvSpPr>
        <p:spPr bwMode="gray">
          <a:xfrm>
            <a:off x="5869926" y="209733"/>
            <a:ext cx="6126458" cy="3523249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>
                <a:solidFill>
                  <a:schemeClr val="tx1"/>
                </a:solidFill>
                <a:latin typeface="+mj-lt"/>
              </a:rPr>
              <a:t>Project Launch Timeline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Adjustment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by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PMO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2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options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Either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adjusts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individually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knowing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can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disconnect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basic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cascade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step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following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other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Please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red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below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adjusts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step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overriding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standard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value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suggested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system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coming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config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table).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Please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Orange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below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noting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that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case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not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modified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impacted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In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both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cases,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overriding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suggested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standard plan dates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The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modified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cells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needs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coloured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differently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indicate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override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tooltip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indicates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standard plan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value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override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value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517EC45A-22F4-5953-8388-FAF775BD8122}"/>
              </a:ext>
            </a:extLst>
          </p:cNvPr>
          <p:cNvCxnSpPr>
            <a:cxnSpLocks/>
          </p:cNvCxnSpPr>
          <p:nvPr/>
        </p:nvCxnSpPr>
        <p:spPr bwMode="gray">
          <a:xfrm>
            <a:off x="2591426" y="6017687"/>
            <a:ext cx="266330" cy="0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8ED6AC20-3F13-0268-EF23-0D9B290D3BE4}"/>
              </a:ext>
            </a:extLst>
          </p:cNvPr>
          <p:cNvCxnSpPr>
            <a:cxnSpLocks/>
          </p:cNvCxnSpPr>
          <p:nvPr/>
        </p:nvCxnSpPr>
        <p:spPr bwMode="gray">
          <a:xfrm flipH="1">
            <a:off x="2547037" y="6035110"/>
            <a:ext cx="370720" cy="133497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202A26C8-E329-A931-82F6-43660E3D7AB6}"/>
              </a:ext>
            </a:extLst>
          </p:cNvPr>
          <p:cNvCxnSpPr>
            <a:cxnSpLocks/>
          </p:cNvCxnSpPr>
          <p:nvPr/>
        </p:nvCxnSpPr>
        <p:spPr bwMode="gray">
          <a:xfrm>
            <a:off x="2635815" y="6168606"/>
            <a:ext cx="266330" cy="0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246BF957-D35C-5CBE-B743-4B8FBE3F0B60}"/>
              </a:ext>
            </a:extLst>
          </p:cNvPr>
          <p:cNvCxnSpPr>
            <a:cxnSpLocks/>
          </p:cNvCxnSpPr>
          <p:nvPr/>
        </p:nvCxnSpPr>
        <p:spPr bwMode="gray">
          <a:xfrm flipH="1">
            <a:off x="2591426" y="6186029"/>
            <a:ext cx="370720" cy="133497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6D5747CC-3D05-1C50-1033-21D277C76184}"/>
              </a:ext>
            </a:extLst>
          </p:cNvPr>
          <p:cNvCxnSpPr>
            <a:cxnSpLocks/>
          </p:cNvCxnSpPr>
          <p:nvPr/>
        </p:nvCxnSpPr>
        <p:spPr bwMode="gray">
          <a:xfrm>
            <a:off x="2644693" y="6302103"/>
            <a:ext cx="266330" cy="0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B8566386-0017-06B0-BBD7-60BB39875A36}"/>
              </a:ext>
            </a:extLst>
          </p:cNvPr>
          <p:cNvCxnSpPr>
            <a:cxnSpLocks/>
          </p:cNvCxnSpPr>
          <p:nvPr/>
        </p:nvCxnSpPr>
        <p:spPr bwMode="gray">
          <a:xfrm flipH="1">
            <a:off x="2600304" y="6319526"/>
            <a:ext cx="370720" cy="133497"/>
          </a:xfrm>
          <a:prstGeom prst="straightConnector1">
            <a:avLst/>
          </a:prstGeom>
          <a:ln w="28575">
            <a:headEnd/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40" name="Rectangle 39">
            <a:extLst>
              <a:ext uri="{FF2B5EF4-FFF2-40B4-BE49-F238E27FC236}">
                <a16:creationId xmlns:a16="http://schemas.microsoft.com/office/drawing/2014/main" id="{767732F9-D34C-4655-4D84-4394C280593D}"/>
              </a:ext>
            </a:extLst>
          </p:cNvPr>
          <p:cNvSpPr/>
          <p:nvPr/>
        </p:nvSpPr>
        <p:spPr bwMode="gray">
          <a:xfrm>
            <a:off x="2198076" y="5068836"/>
            <a:ext cx="1072661" cy="353480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CD3597D3-F7BB-CF41-7578-F37DF98901CF}"/>
              </a:ext>
            </a:extLst>
          </p:cNvPr>
          <p:cNvCxnSpPr>
            <a:cxnSpLocks/>
          </p:cNvCxnSpPr>
          <p:nvPr/>
        </p:nvCxnSpPr>
        <p:spPr bwMode="gray">
          <a:xfrm flipH="1">
            <a:off x="6435969" y="5192186"/>
            <a:ext cx="553915" cy="0"/>
          </a:xfrm>
          <a:prstGeom prst="straightConnector1">
            <a:avLst/>
          </a:prstGeom>
          <a:noFill/>
          <a:ln w="28575" cap="rnd">
            <a:solidFill>
              <a:schemeClr val="accent6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4237ED2-5F3F-41F0-00ED-3E7A0EA5EE2C}"/>
              </a:ext>
            </a:extLst>
          </p:cNvPr>
          <p:cNvCxnSpPr>
            <a:cxnSpLocks/>
          </p:cNvCxnSpPr>
          <p:nvPr/>
        </p:nvCxnSpPr>
        <p:spPr bwMode="gray">
          <a:xfrm flipH="1">
            <a:off x="6699738" y="5335793"/>
            <a:ext cx="844061" cy="0"/>
          </a:xfrm>
          <a:prstGeom prst="straightConnector1">
            <a:avLst/>
          </a:prstGeom>
          <a:noFill/>
          <a:ln w="28575" cap="rnd">
            <a:solidFill>
              <a:schemeClr val="accent6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1CC70B5-6C57-73A2-7979-4AC897951048}"/>
              </a:ext>
            </a:extLst>
          </p:cNvPr>
          <p:cNvCxnSpPr>
            <a:cxnSpLocks/>
          </p:cNvCxnSpPr>
          <p:nvPr/>
        </p:nvCxnSpPr>
        <p:spPr bwMode="gray">
          <a:xfrm>
            <a:off x="7543799" y="5192186"/>
            <a:ext cx="700455" cy="0"/>
          </a:xfrm>
          <a:prstGeom prst="straightConnector1">
            <a:avLst/>
          </a:prstGeom>
          <a:noFill/>
          <a:ln w="28575" cap="rnd">
            <a:solidFill>
              <a:schemeClr val="accent6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339DDD5-156E-B4D0-958E-FDEEE70EDD22}"/>
              </a:ext>
            </a:extLst>
          </p:cNvPr>
          <p:cNvCxnSpPr>
            <a:cxnSpLocks/>
          </p:cNvCxnSpPr>
          <p:nvPr/>
        </p:nvCxnSpPr>
        <p:spPr bwMode="gray">
          <a:xfrm>
            <a:off x="7894026" y="5335793"/>
            <a:ext cx="493836" cy="0"/>
          </a:xfrm>
          <a:prstGeom prst="straightConnector1">
            <a:avLst/>
          </a:prstGeom>
          <a:noFill/>
          <a:ln w="28575" cap="rnd">
            <a:solidFill>
              <a:schemeClr val="accent6"/>
            </a:solidFill>
            <a:prstDash val="solid"/>
            <a:round/>
            <a:headEnd/>
            <a:tailEnd type="triangle"/>
          </a:ln>
          <a:effectLst/>
        </p:spPr>
      </p:cxnSp>
      <p:sp>
        <p:nvSpPr>
          <p:cNvPr id="50" name="Rectangle 49">
            <a:extLst>
              <a:ext uri="{FF2B5EF4-FFF2-40B4-BE49-F238E27FC236}">
                <a16:creationId xmlns:a16="http://schemas.microsoft.com/office/drawing/2014/main" id="{77D3D142-D34E-ECE9-F9BB-1CFB0B70D9D4}"/>
              </a:ext>
            </a:extLst>
          </p:cNvPr>
          <p:cNvSpPr/>
          <p:nvPr/>
        </p:nvSpPr>
        <p:spPr bwMode="gray">
          <a:xfrm>
            <a:off x="6322334" y="5068836"/>
            <a:ext cx="2188620" cy="353480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D2BA0A00-B807-B7F9-CDA2-B17508E91168}"/>
              </a:ext>
            </a:extLst>
          </p:cNvPr>
          <p:cNvSpPr/>
          <p:nvPr/>
        </p:nvSpPr>
        <p:spPr bwMode="gray">
          <a:xfrm>
            <a:off x="3686907" y="5773670"/>
            <a:ext cx="498232" cy="310607"/>
          </a:xfrm>
          <a:prstGeom prst="rect">
            <a:avLst/>
          </a:prstGeom>
          <a:noFill/>
          <a:ln w="28575" cap="flat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3A8328F1-3E72-325D-BB71-89023B0033B1}"/>
              </a:ext>
            </a:extLst>
          </p:cNvPr>
          <p:cNvCxnSpPr>
            <a:cxnSpLocks/>
          </p:cNvCxnSpPr>
          <p:nvPr/>
        </p:nvCxnSpPr>
        <p:spPr bwMode="gray">
          <a:xfrm>
            <a:off x="9384323" y="5874080"/>
            <a:ext cx="700455" cy="0"/>
          </a:xfrm>
          <a:prstGeom prst="straightConnector1">
            <a:avLst/>
          </a:prstGeom>
          <a:noFill/>
          <a:ln w="28575" cap="rnd">
            <a:solidFill>
              <a:schemeClr val="tx2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6DC597E0-30AD-BC3C-FBD6-7B3BE16C9A99}"/>
              </a:ext>
            </a:extLst>
          </p:cNvPr>
          <p:cNvCxnSpPr>
            <a:cxnSpLocks/>
          </p:cNvCxnSpPr>
          <p:nvPr/>
        </p:nvCxnSpPr>
        <p:spPr bwMode="gray">
          <a:xfrm>
            <a:off x="9401907" y="5991309"/>
            <a:ext cx="493836" cy="0"/>
          </a:xfrm>
          <a:prstGeom prst="straightConnector1">
            <a:avLst/>
          </a:prstGeom>
          <a:noFill/>
          <a:ln w="28575" cap="rnd">
            <a:solidFill>
              <a:schemeClr val="tx2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83AF5E2-EB7C-D990-7336-8F1F4A34485C}"/>
              </a:ext>
            </a:extLst>
          </p:cNvPr>
          <p:cNvCxnSpPr>
            <a:cxnSpLocks/>
          </p:cNvCxnSpPr>
          <p:nvPr/>
        </p:nvCxnSpPr>
        <p:spPr bwMode="gray">
          <a:xfrm>
            <a:off x="10011507" y="5991309"/>
            <a:ext cx="493836" cy="0"/>
          </a:xfrm>
          <a:prstGeom prst="straightConnector1">
            <a:avLst/>
          </a:prstGeom>
          <a:noFill/>
          <a:ln w="28575" cap="rnd">
            <a:solidFill>
              <a:schemeClr val="tx2"/>
            </a:solidFill>
            <a:prstDash val="solid"/>
            <a:round/>
            <a:headEnd/>
            <a:tailEnd type="triangle"/>
          </a:ln>
          <a:effectLst/>
        </p:spPr>
      </p:cxnSp>
      <p:sp>
        <p:nvSpPr>
          <p:cNvPr id="55" name="Rectangle 54">
            <a:extLst>
              <a:ext uri="{FF2B5EF4-FFF2-40B4-BE49-F238E27FC236}">
                <a16:creationId xmlns:a16="http://schemas.microsoft.com/office/drawing/2014/main" id="{A3186BA6-2627-EEC6-8094-DFE3EDFDB841}"/>
              </a:ext>
            </a:extLst>
          </p:cNvPr>
          <p:cNvSpPr/>
          <p:nvPr/>
        </p:nvSpPr>
        <p:spPr bwMode="gray">
          <a:xfrm>
            <a:off x="9164115" y="5773670"/>
            <a:ext cx="1580085" cy="353480"/>
          </a:xfrm>
          <a:prstGeom prst="rect">
            <a:avLst/>
          </a:prstGeom>
          <a:noFill/>
          <a:ln w="28575" cap="flat" cmpd="sng" algn="ctr">
            <a:solidFill>
              <a:schemeClr val="tx2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776AAF1A-EB47-049C-E6E5-A30036F2D9EB}"/>
              </a:ext>
            </a:extLst>
          </p:cNvPr>
          <p:cNvCxnSpPr>
            <a:cxnSpLocks/>
            <a:stCxn id="2" idx="2"/>
          </p:cNvCxnSpPr>
          <p:nvPr/>
        </p:nvCxnSpPr>
        <p:spPr bwMode="gray">
          <a:xfrm flipH="1">
            <a:off x="2778369" y="3710192"/>
            <a:ext cx="120344" cy="642000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E9C41D9B-E6B7-3CF5-2FB1-3504FEF4C625}"/>
              </a:ext>
            </a:extLst>
          </p:cNvPr>
          <p:cNvCxnSpPr>
            <a:cxnSpLocks/>
            <a:stCxn id="32" idx="2"/>
          </p:cNvCxnSpPr>
          <p:nvPr/>
        </p:nvCxnSpPr>
        <p:spPr bwMode="gray">
          <a:xfrm flipH="1">
            <a:off x="7543799" y="3732982"/>
            <a:ext cx="1389356" cy="1318924"/>
          </a:xfrm>
          <a:prstGeom prst="straightConnector1">
            <a:avLst/>
          </a:prstGeom>
          <a:noFill/>
          <a:ln w="28575" cap="rnd">
            <a:solidFill>
              <a:schemeClr val="accent6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E6273A87-F042-0121-BCA9-2398986A46D9}"/>
              </a:ext>
            </a:extLst>
          </p:cNvPr>
          <p:cNvCxnSpPr>
            <a:cxnSpLocks/>
            <a:stCxn id="32" idx="2"/>
          </p:cNvCxnSpPr>
          <p:nvPr/>
        </p:nvCxnSpPr>
        <p:spPr bwMode="gray">
          <a:xfrm flipH="1">
            <a:off x="3324004" y="3732982"/>
            <a:ext cx="5609151" cy="1512594"/>
          </a:xfrm>
          <a:prstGeom prst="straightConnector1">
            <a:avLst/>
          </a:prstGeom>
          <a:noFill/>
          <a:ln w="28575" cap="rnd">
            <a:solidFill>
              <a:schemeClr val="accent6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141488A-E31C-83C8-AEFE-79D565F145D4}"/>
              </a:ext>
            </a:extLst>
          </p:cNvPr>
          <p:cNvCxnSpPr>
            <a:cxnSpLocks/>
            <a:stCxn id="32" idx="2"/>
            <a:endCxn id="55" idx="0"/>
          </p:cNvCxnSpPr>
          <p:nvPr/>
        </p:nvCxnSpPr>
        <p:spPr bwMode="gray">
          <a:xfrm>
            <a:off x="8933155" y="3732982"/>
            <a:ext cx="1021003" cy="2040688"/>
          </a:xfrm>
          <a:prstGeom prst="straightConnector1">
            <a:avLst/>
          </a:prstGeom>
          <a:noFill/>
          <a:ln w="28575" cap="rnd">
            <a:solidFill>
              <a:schemeClr val="tx2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8D61894D-F50D-68A5-21F5-8CB4209F410F}"/>
              </a:ext>
            </a:extLst>
          </p:cNvPr>
          <p:cNvCxnSpPr>
            <a:cxnSpLocks/>
            <a:stCxn id="32" idx="2"/>
            <a:endCxn id="51" idx="3"/>
          </p:cNvCxnSpPr>
          <p:nvPr/>
        </p:nvCxnSpPr>
        <p:spPr bwMode="gray">
          <a:xfrm flipH="1">
            <a:off x="4185139" y="3732982"/>
            <a:ext cx="4748016" cy="2195992"/>
          </a:xfrm>
          <a:prstGeom prst="straightConnector1">
            <a:avLst/>
          </a:prstGeom>
          <a:noFill/>
          <a:ln w="28575" cap="rnd">
            <a:solidFill>
              <a:schemeClr val="tx2"/>
            </a:solidFill>
            <a:prstDash val="solid"/>
            <a:round/>
            <a:headEnd/>
            <a:tailEnd type="triangle"/>
          </a:ln>
          <a:effectLst/>
        </p:spPr>
      </p:cxnSp>
      <p:pic>
        <p:nvPicPr>
          <p:cNvPr id="82" name="Picture 81">
            <a:extLst>
              <a:ext uri="{FF2B5EF4-FFF2-40B4-BE49-F238E27FC236}">
                <a16:creationId xmlns:a16="http://schemas.microsoft.com/office/drawing/2014/main" id="{D9FB75D1-BE7A-68B7-DA98-790A996094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68" y="3781226"/>
            <a:ext cx="4733732" cy="17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174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AD02CE0-D33E-DF90-FB60-CC1A23E45243}"/>
              </a:ext>
            </a:extLst>
          </p:cNvPr>
          <p:cNvSpPr/>
          <p:nvPr/>
        </p:nvSpPr>
        <p:spPr bwMode="gray">
          <a:xfrm>
            <a:off x="1" y="6191396"/>
            <a:ext cx="12192000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BAC0F0-DDA6-6977-6AA7-C8A9F45CA2F0}"/>
              </a:ext>
            </a:extLst>
          </p:cNvPr>
          <p:cNvSpPr/>
          <p:nvPr/>
        </p:nvSpPr>
        <p:spPr bwMode="gray">
          <a:xfrm>
            <a:off x="0" y="-16704"/>
            <a:ext cx="12116189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C4E3D1-BED9-D94D-895B-77BE26CF857E}"/>
              </a:ext>
            </a:extLst>
          </p:cNvPr>
          <p:cNvSpPr/>
          <p:nvPr/>
        </p:nvSpPr>
        <p:spPr bwMode="gray">
          <a:xfrm>
            <a:off x="195616" y="204185"/>
            <a:ext cx="5406194" cy="3113470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>
                <a:solidFill>
                  <a:schemeClr val="tx1"/>
                </a:solidFill>
                <a:latin typeface="+mj-lt"/>
              </a:rPr>
              <a:t>Project Launch Timeline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Adjustment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by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PMO (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continued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Working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standard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with a standard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order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most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cases. In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some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situations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decide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that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order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change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specific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Project.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The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standard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order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defined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as per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below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1 to 19.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Should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choose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amend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chronology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steps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could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let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change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sequence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ex: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“Market FG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Forecast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Entry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”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needs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happen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sooner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can I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amend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sequence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number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“8” to “6”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happen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straight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after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“Commercial F-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System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Set up”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If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happen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also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changes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precedence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 cascade (predecesor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Market FG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Forecast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entry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no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longer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“Commercial PAR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Init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…”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but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“Commercial F-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…)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B64D2C8-8BE9-740C-C96B-A448A3C2F8BB}"/>
              </a:ext>
            </a:extLst>
          </p:cNvPr>
          <p:cNvSpPr/>
          <p:nvPr/>
        </p:nvSpPr>
        <p:spPr bwMode="gray">
          <a:xfrm>
            <a:off x="5869926" y="204185"/>
            <a:ext cx="6126458" cy="2909285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>
                <a:solidFill>
                  <a:schemeClr val="tx1"/>
                </a:solidFill>
                <a:latin typeface="+mj-lt"/>
              </a:rPr>
              <a:t>Version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saving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navigation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through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previous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plan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pictures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A version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button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available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plan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allow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navigate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previous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versions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(as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well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Project notes in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attribute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recording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enabled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automatically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not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user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triggered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Set up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Audit Trail,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generate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versions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there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rather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tan taking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scheduled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snapshot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Version can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consulted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through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drop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down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Only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current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version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editable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EDB4F1-AB0C-416E-3CDD-3BFE0F9E9146}"/>
              </a:ext>
            </a:extLst>
          </p:cNvPr>
          <p:cNvSpPr/>
          <p:nvPr/>
        </p:nvSpPr>
        <p:spPr bwMode="gray">
          <a:xfrm>
            <a:off x="2898712" y="3517720"/>
            <a:ext cx="2058955" cy="307777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964FE28-5062-22DC-E729-E90E19E9533D}"/>
              </a:ext>
            </a:extLst>
          </p:cNvPr>
          <p:cNvCxnSpPr>
            <a:cxnSpLocks/>
            <a:stCxn id="32" idx="2"/>
            <a:endCxn id="5" idx="3"/>
          </p:cNvCxnSpPr>
          <p:nvPr/>
        </p:nvCxnSpPr>
        <p:spPr bwMode="gray">
          <a:xfrm flipH="1">
            <a:off x="4957667" y="3113470"/>
            <a:ext cx="3975488" cy="558139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pic>
        <p:nvPicPr>
          <p:cNvPr id="10" name="Picture 9">
            <a:extLst>
              <a:ext uri="{FF2B5EF4-FFF2-40B4-BE49-F238E27FC236}">
                <a16:creationId xmlns:a16="http://schemas.microsoft.com/office/drawing/2014/main" id="{5BFDEF2E-D163-4377-93A3-EFB8D7DFE0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744530"/>
            <a:ext cx="12192000" cy="3113470"/>
          </a:xfrm>
          <a:prstGeom prst="rect">
            <a:avLst/>
          </a:prstGeom>
        </p:spPr>
      </p:pic>
      <p:sp>
        <p:nvSpPr>
          <p:cNvPr id="80" name="Rectangle 79">
            <a:extLst>
              <a:ext uri="{FF2B5EF4-FFF2-40B4-BE49-F238E27FC236}">
                <a16:creationId xmlns:a16="http://schemas.microsoft.com/office/drawing/2014/main" id="{424DE23C-7C33-A917-5C61-B0C57E129456}"/>
              </a:ext>
            </a:extLst>
          </p:cNvPr>
          <p:cNvSpPr/>
          <p:nvPr/>
        </p:nvSpPr>
        <p:spPr bwMode="gray">
          <a:xfrm>
            <a:off x="-1" y="5250024"/>
            <a:ext cx="1356050" cy="149290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5A422E4-95E0-DA16-49D9-E8DBD453D795}"/>
              </a:ext>
            </a:extLst>
          </p:cNvPr>
          <p:cNvSpPr/>
          <p:nvPr/>
        </p:nvSpPr>
        <p:spPr bwMode="gray">
          <a:xfrm>
            <a:off x="0" y="4933802"/>
            <a:ext cx="1356050" cy="149290"/>
          </a:xfrm>
          <a:prstGeom prst="rect">
            <a:avLst/>
          </a:prstGeom>
          <a:noFill/>
          <a:ln w="28575" cap="flat" cmpd="sng" algn="ctr">
            <a:solidFill>
              <a:schemeClr val="accent6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CA45782F-7621-BF39-A862-65310C423C26}"/>
              </a:ext>
            </a:extLst>
          </p:cNvPr>
          <p:cNvCxnSpPr>
            <a:cxnSpLocks/>
          </p:cNvCxnSpPr>
          <p:nvPr/>
        </p:nvCxnSpPr>
        <p:spPr bwMode="gray">
          <a:xfrm flipV="1">
            <a:off x="597159" y="4988767"/>
            <a:ext cx="0" cy="323462"/>
          </a:xfrm>
          <a:prstGeom prst="straightConnector1">
            <a:avLst/>
          </a:prstGeom>
          <a:noFill/>
          <a:ln w="28575" cap="rnd">
            <a:solidFill>
              <a:schemeClr val="accent6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61E5A2C9-B73D-2879-6FC3-9AEA60ACBB6B}"/>
              </a:ext>
            </a:extLst>
          </p:cNvPr>
          <p:cNvCxnSpPr>
            <a:cxnSpLocks/>
            <a:stCxn id="2" idx="2"/>
          </p:cNvCxnSpPr>
          <p:nvPr/>
        </p:nvCxnSpPr>
        <p:spPr bwMode="gray">
          <a:xfrm flipH="1">
            <a:off x="752669" y="3317655"/>
            <a:ext cx="2146044" cy="1521823"/>
          </a:xfrm>
          <a:prstGeom prst="straightConnector1">
            <a:avLst/>
          </a:prstGeom>
          <a:noFill/>
          <a:ln w="28575" cap="rnd">
            <a:solidFill>
              <a:schemeClr val="accent6"/>
            </a:solidFill>
            <a:prstDash val="solid"/>
            <a:round/>
            <a:headEnd/>
            <a:tailEnd type="triangle"/>
          </a:ln>
          <a:effectLst/>
        </p:spPr>
      </p:cxnSp>
      <p:pic>
        <p:nvPicPr>
          <p:cNvPr id="26" name="Picture 25">
            <a:extLst>
              <a:ext uri="{FF2B5EF4-FFF2-40B4-BE49-F238E27FC236}">
                <a16:creationId xmlns:a16="http://schemas.microsoft.com/office/drawing/2014/main" id="{153A5B4C-EFA6-D52B-6490-188A2D3BEA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68" y="3585713"/>
            <a:ext cx="4733732" cy="171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5986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54AC403-8344-2AD4-06B0-5620637A9CBE}"/>
              </a:ext>
            </a:extLst>
          </p:cNvPr>
          <p:cNvGrpSpPr/>
          <p:nvPr/>
        </p:nvGrpSpPr>
        <p:grpSpPr>
          <a:xfrm>
            <a:off x="418590" y="1261138"/>
            <a:ext cx="8338255" cy="926216"/>
            <a:chOff x="462101" y="4532252"/>
            <a:chExt cx="8338255" cy="926216"/>
          </a:xfrm>
        </p:grpSpPr>
        <p:sp>
          <p:nvSpPr>
            <p:cNvPr id="9" name="Text Placeholder 4">
              <a:extLst>
                <a:ext uri="{FF2B5EF4-FFF2-40B4-BE49-F238E27FC236}">
                  <a16:creationId xmlns:a16="http://schemas.microsoft.com/office/drawing/2014/main" id="{3B1C607E-BDF2-6AAE-4718-D344DF598604}"/>
                </a:ext>
              </a:extLst>
            </p:cNvPr>
            <p:cNvSpPr txBox="1">
              <a:spLocks/>
            </p:cNvSpPr>
            <p:nvPr/>
          </p:nvSpPr>
          <p:spPr>
            <a:xfrm>
              <a:off x="1665994" y="4810170"/>
              <a:ext cx="7134362" cy="338554"/>
            </a:xfrm>
            <a:prstGeom prst="rect">
              <a:avLst/>
            </a:prstGeom>
          </p:spPr>
          <p:txBody>
            <a:bodyPr wrap="square" anchor="t">
              <a:spAutoFit/>
            </a:bodyPr>
            <a:lstStyle>
              <a:lvl1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300" b="0" i="0" kern="1200" cap="none" baseline="0" dirty="0">
                  <a:solidFill>
                    <a:schemeClr val="tx1"/>
                  </a:solidFill>
                  <a:latin typeface="Graphik Semibold" panose="020B0703030202060203" pitchFamily="34" charset="0"/>
                  <a:ea typeface="+mn-ea"/>
                  <a:cs typeface="Arial" panose="020B0604020202020204" pitchFamily="34" charset="0"/>
                </a:defRPr>
              </a:lvl1pPr>
              <a:lvl2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100" b="0" i="0" kern="1200" cap="none" baseline="0" dirty="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Arial" panose="020B0604020202020204" pitchFamily="34" charset="0"/>
                </a:defRPr>
              </a:lvl2pPr>
              <a:lvl3pPr marL="180975" indent="-1809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3pPr>
              <a:lvl4pPr marL="361950" indent="-1682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4pPr>
              <a:lvl5pPr marL="542925" indent="-176213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5pPr>
              <a:lvl6pPr marL="512750" indent="-17303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377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None/>
                <a:defRPr sz="1200" b="1" kern="1200" cap="all" baseline="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None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377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A191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Launch timeline task list </a:t>
              </a:r>
              <a:r>
                <a:rPr lang="en-US" sz="1600" b="1" dirty="0">
                  <a:solidFill>
                    <a:srgbClr val="1A1918"/>
                  </a:solidFill>
                  <a:latin typeface="Arial" panose="020B0604020202020204"/>
                </a:rPr>
                <a:t>&amp; Duration config table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A191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" name="object 2">
              <a:extLst>
                <a:ext uri="{FF2B5EF4-FFF2-40B4-BE49-F238E27FC236}">
                  <a16:creationId xmlns:a16="http://schemas.microsoft.com/office/drawing/2014/main" id="{D996DB6E-FF5B-4382-7D2F-A231CC0A6111}"/>
                </a:ext>
              </a:extLst>
            </p:cNvPr>
            <p:cNvSpPr txBox="1">
              <a:spLocks/>
            </p:cNvSpPr>
            <p:nvPr/>
          </p:nvSpPr>
          <p:spPr>
            <a:xfrm>
              <a:off x="462101" y="4532252"/>
              <a:ext cx="1296210" cy="926216"/>
            </a:xfrm>
            <a:prstGeom prst="rect">
              <a:avLst/>
            </a:prstGeom>
          </p:spPr>
          <p:txBody>
            <a:bodyPr vert="horz" wrap="square" lIns="0" tIns="215900" rIns="0" bIns="0" rtlCol="0" anchor="t" anchorCtr="0">
              <a:spAutoFit/>
            </a:bodyPr>
            <a:lstStyle>
              <a:lvl1pPr marL="0" indent="0" algn="l" defTabSz="914377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8000" b="1" kern="1200" cap="all" spc="-150" baseline="0">
                  <a:solidFill>
                    <a:schemeClr val="tx1"/>
                  </a:solidFill>
                  <a:latin typeface="Graphik Black" panose="020B0A03030202060203" pitchFamily="34" charset="0"/>
                  <a:ea typeface="+mj-ea"/>
                  <a:cs typeface="+mj-cs"/>
                </a:defRPr>
              </a:lvl1pPr>
            </a:lstStyle>
            <a:p>
              <a:pPr marL="12700" marR="5080" lvl="0" indent="0" algn="l" defTabSz="914377" rtl="0" eaLnBrk="1" fontAlgn="auto" latinLnBrk="0" hangingPunct="1">
                <a:lnSpc>
                  <a:spcPct val="73300"/>
                </a:lnSpc>
                <a:spcBef>
                  <a:spcPts val="17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all" spc="-150" normalizeH="0" baseline="0" noProof="0" dirty="0">
                  <a:ln>
                    <a:noFill/>
                  </a:ln>
                  <a:solidFill>
                    <a:srgbClr val="005AD2"/>
                  </a:solidFill>
                  <a:effectLst/>
                  <a:uLnTx/>
                  <a:uFillTx/>
                  <a:latin typeface="Arial Black" panose="020B0A04020102020204" pitchFamily="34" charset="0"/>
                  <a:ea typeface="+mj-ea"/>
                  <a:cs typeface="+mj-cs"/>
                </a:rPr>
                <a:t>0</a:t>
              </a:r>
              <a:r>
                <a:rPr lang="en-US" sz="6000" dirty="0">
                  <a:solidFill>
                    <a:srgbClr val="005AD2"/>
                  </a:solidFill>
                  <a:latin typeface="Arial Black" panose="020B0A04020102020204" pitchFamily="34" charset="0"/>
                </a:rPr>
                <a:t>4</a:t>
              </a:r>
              <a:endParaRPr kumimoji="0" lang="en-US" sz="6000" b="1" i="0" u="none" strike="noStrike" kern="1200" cap="all" spc="-150" normalizeH="0" baseline="0" noProof="0" dirty="0">
                <a:ln>
                  <a:noFill/>
                </a:ln>
                <a:solidFill>
                  <a:srgbClr val="005AD2"/>
                </a:solidFill>
                <a:effectLst/>
                <a:uLnTx/>
                <a:uFillTx/>
                <a:latin typeface="Arial Black" panose="020B0A04020102020204" pitchFamily="34" charset="0"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0125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E3EAD31F-DA0A-7965-DF51-96848A8E37C6}"/>
              </a:ext>
            </a:extLst>
          </p:cNvPr>
          <p:cNvSpPr/>
          <p:nvPr/>
        </p:nvSpPr>
        <p:spPr bwMode="gray">
          <a:xfrm>
            <a:off x="1" y="6191396"/>
            <a:ext cx="12192000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1E08160-BDCD-9966-533B-B45ABA4626F0}"/>
              </a:ext>
            </a:extLst>
          </p:cNvPr>
          <p:cNvSpPr/>
          <p:nvPr/>
        </p:nvSpPr>
        <p:spPr bwMode="gray">
          <a:xfrm>
            <a:off x="0" y="-16704"/>
            <a:ext cx="12116189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1A35A42-9E8D-BCD7-3BCD-D9225B4DF07E}"/>
              </a:ext>
            </a:extLst>
          </p:cNvPr>
          <p:cNvSpPr/>
          <p:nvPr/>
        </p:nvSpPr>
        <p:spPr bwMode="gray">
          <a:xfrm>
            <a:off x="301363" y="307178"/>
            <a:ext cx="10652776" cy="3113470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Config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table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plan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duration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allow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plan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generate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complete timeline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single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entry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Project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start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Date, standard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days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need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assigned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every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step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allow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calculation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cascading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steps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config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table, accesible by NPP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SME’s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will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allow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define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such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Thinking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about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creating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differentiation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based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GLOBAL STANDARD (input by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Jason’s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team)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USER DEFINED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created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user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cases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re use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often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enough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Assignment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rules: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Always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assign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by default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global standard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templates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Allow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user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select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/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change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different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set (global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user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defined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 </a:t>
            </a:r>
            <a:r>
              <a:rPr lang="es-ES" sz="14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 </a:t>
            </a:r>
            <a:r>
              <a:rPr lang="es-ES" sz="14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drop</a:t>
            </a:r>
            <a:r>
              <a:rPr lang="es-ES" sz="14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down</a:t>
            </a:r>
            <a:r>
              <a:rPr lang="es-ES" sz="14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positioned</a:t>
            </a:r>
            <a:r>
              <a:rPr lang="es-ES" sz="14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next</a:t>
            </a:r>
            <a:r>
              <a:rPr lang="es-ES" sz="14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version </a:t>
            </a:r>
            <a:r>
              <a:rPr lang="es-ES" sz="14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navigator</a:t>
            </a:r>
            <a:r>
              <a:rPr lang="es-ES" sz="14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drop</a:t>
            </a:r>
            <a:r>
              <a:rPr lang="es-ES" sz="14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down</a:t>
            </a:r>
            <a:r>
              <a:rPr lang="es-ES" sz="1400" dirty="0">
                <a:solidFill>
                  <a:schemeClr val="tx1"/>
                </a:solidFill>
                <a:latin typeface="+mj-lt"/>
                <a:sym typeface="Wingdings" panose="05000000000000000000" pitchFamily="2" charset="2"/>
              </a:rPr>
              <a:t> 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Any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modification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durations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existing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template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applies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open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projects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and future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projects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closed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projects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left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untouched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510D4C5-9B6C-FB48-2349-31DB52677D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364" y="3633670"/>
            <a:ext cx="7125803" cy="3003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0847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D8B1F1-0CEE-5272-A350-6C5D320328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E58045C-0803-4C03-E89F-E7CE2CDB6F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6915" y="484632"/>
            <a:ext cx="11295781" cy="491912"/>
          </a:xfrm>
        </p:spPr>
        <p:txBody>
          <a:bodyPr/>
          <a:lstStyle/>
          <a:p>
            <a:r>
              <a:rPr lang="en-US"/>
              <a:t>Today’s Agenda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A45C65-29BF-CDAC-54E0-91FE753132BB}"/>
              </a:ext>
            </a:extLst>
          </p:cNvPr>
          <p:cNvGrpSpPr/>
          <p:nvPr/>
        </p:nvGrpSpPr>
        <p:grpSpPr>
          <a:xfrm>
            <a:off x="921258" y="1453740"/>
            <a:ext cx="6832854" cy="926216"/>
            <a:chOff x="462101" y="3123928"/>
            <a:chExt cx="6832854" cy="926216"/>
          </a:xfrm>
        </p:grpSpPr>
        <p:sp>
          <p:nvSpPr>
            <p:cNvPr id="15" name="object 2">
              <a:extLst>
                <a:ext uri="{FF2B5EF4-FFF2-40B4-BE49-F238E27FC236}">
                  <a16:creationId xmlns:a16="http://schemas.microsoft.com/office/drawing/2014/main" id="{644DB614-DB8C-13A0-2143-9B2F591ED3E5}"/>
                </a:ext>
              </a:extLst>
            </p:cNvPr>
            <p:cNvSpPr txBox="1">
              <a:spLocks/>
            </p:cNvSpPr>
            <p:nvPr/>
          </p:nvSpPr>
          <p:spPr>
            <a:xfrm>
              <a:off x="462101" y="3123928"/>
              <a:ext cx="1296210" cy="926216"/>
            </a:xfrm>
            <a:prstGeom prst="rect">
              <a:avLst/>
            </a:prstGeom>
          </p:spPr>
          <p:txBody>
            <a:bodyPr vert="horz" wrap="square" lIns="0" tIns="215900" rIns="0" bIns="0" rtlCol="0" anchor="t" anchorCtr="0">
              <a:spAutoFit/>
            </a:bodyPr>
            <a:lstStyle>
              <a:lvl1pPr marL="0" indent="0" algn="l" defTabSz="914377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8000" b="1" kern="1200" cap="all" spc="-150" baseline="0">
                  <a:solidFill>
                    <a:schemeClr val="tx1"/>
                  </a:solidFill>
                  <a:latin typeface="Graphik Black" panose="020B0A03030202060203" pitchFamily="34" charset="0"/>
                  <a:ea typeface="+mj-ea"/>
                  <a:cs typeface="+mj-cs"/>
                </a:defRPr>
              </a:lvl1pPr>
            </a:lstStyle>
            <a:p>
              <a:pPr marL="12700" marR="5080" lvl="0" indent="0" algn="l" defTabSz="914377" rtl="0" eaLnBrk="1" fontAlgn="auto" latinLnBrk="0" hangingPunct="1">
                <a:lnSpc>
                  <a:spcPct val="73300"/>
                </a:lnSpc>
                <a:spcBef>
                  <a:spcPts val="17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all" spc="-150" normalizeH="0" baseline="0" noProof="0">
                  <a:ln>
                    <a:noFill/>
                  </a:ln>
                  <a:solidFill>
                    <a:srgbClr val="005AD2"/>
                  </a:solidFill>
                  <a:effectLst/>
                  <a:uLnTx/>
                  <a:uFillTx/>
                  <a:latin typeface="Arial Black" panose="020B0A04020102020204" pitchFamily="34" charset="0"/>
                  <a:ea typeface="+mj-ea"/>
                  <a:cs typeface="+mj-cs"/>
                </a:rPr>
                <a:t>01</a:t>
              </a:r>
            </a:p>
          </p:txBody>
        </p:sp>
        <p:sp>
          <p:nvSpPr>
            <p:cNvPr id="16" name="Text Placeholder 4">
              <a:extLst>
                <a:ext uri="{FF2B5EF4-FFF2-40B4-BE49-F238E27FC236}">
                  <a16:creationId xmlns:a16="http://schemas.microsoft.com/office/drawing/2014/main" id="{5B0F8B67-F703-92B2-4FA0-291D444E8F15}"/>
                </a:ext>
              </a:extLst>
            </p:cNvPr>
            <p:cNvSpPr txBox="1">
              <a:spLocks/>
            </p:cNvSpPr>
            <p:nvPr/>
          </p:nvSpPr>
          <p:spPr>
            <a:xfrm>
              <a:off x="1669353" y="3445375"/>
              <a:ext cx="5625602" cy="338554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>
              <a:lvl1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300" b="0" i="0" kern="1200" cap="none" baseline="0" dirty="0">
                  <a:solidFill>
                    <a:schemeClr val="tx1"/>
                  </a:solidFill>
                  <a:latin typeface="Graphik Semibold" panose="020B0703030202060203" pitchFamily="34" charset="0"/>
                  <a:ea typeface="+mn-ea"/>
                  <a:cs typeface="Arial" panose="020B0604020202020204" pitchFamily="34" charset="0"/>
                </a:defRPr>
              </a:lvl1pPr>
              <a:lvl2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100" b="0" i="0" kern="1200" cap="none" baseline="0" dirty="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Arial" panose="020B0604020202020204" pitchFamily="34" charset="0"/>
                </a:defRPr>
              </a:lvl2pPr>
              <a:lvl3pPr marL="180975" indent="-1809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3pPr>
              <a:lvl4pPr marL="361950" indent="-1682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4pPr>
              <a:lvl5pPr marL="542925" indent="-176213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5pPr>
              <a:lvl6pPr marL="512750" indent="-17303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377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None/>
                <a:defRPr sz="1200" b="1" kern="1200" cap="all" baseline="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None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377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rgbClr val="1A1918"/>
                  </a:solidFill>
                  <a:latin typeface="Arial" panose="020B0604020202020204"/>
                </a:rPr>
                <a:t>User Interface Look &amp; Feel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A191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26A817C-F112-3631-1A18-2B55E8706034}"/>
              </a:ext>
            </a:extLst>
          </p:cNvPr>
          <p:cNvGrpSpPr/>
          <p:nvPr/>
        </p:nvGrpSpPr>
        <p:grpSpPr>
          <a:xfrm>
            <a:off x="924617" y="4371030"/>
            <a:ext cx="6919215" cy="926216"/>
            <a:chOff x="462101" y="4532252"/>
            <a:chExt cx="5523879" cy="926216"/>
          </a:xfrm>
        </p:grpSpPr>
        <p:sp>
          <p:nvSpPr>
            <p:cNvPr id="21" name="Text Placeholder 4">
              <a:extLst>
                <a:ext uri="{FF2B5EF4-FFF2-40B4-BE49-F238E27FC236}">
                  <a16:creationId xmlns:a16="http://schemas.microsoft.com/office/drawing/2014/main" id="{12C98F5B-49E9-5634-5D88-1E9C34A68F80}"/>
                </a:ext>
              </a:extLst>
            </p:cNvPr>
            <p:cNvSpPr txBox="1">
              <a:spLocks/>
            </p:cNvSpPr>
            <p:nvPr/>
          </p:nvSpPr>
          <p:spPr>
            <a:xfrm>
              <a:off x="1494234" y="4798467"/>
              <a:ext cx="4491746" cy="584775"/>
            </a:xfrm>
            <a:prstGeom prst="rect">
              <a:avLst/>
            </a:prstGeom>
          </p:spPr>
          <p:txBody>
            <a:bodyPr wrap="square" anchor="t">
              <a:spAutoFit/>
            </a:bodyPr>
            <a:lstStyle>
              <a:lvl1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300" b="0" i="0" kern="1200" cap="none" baseline="0" dirty="0">
                  <a:solidFill>
                    <a:schemeClr val="tx1"/>
                  </a:solidFill>
                  <a:latin typeface="Graphik Semibold" panose="020B0703030202060203" pitchFamily="34" charset="0"/>
                  <a:ea typeface="+mn-ea"/>
                  <a:cs typeface="Arial" panose="020B0604020202020204" pitchFamily="34" charset="0"/>
                </a:defRPr>
              </a:lvl1pPr>
              <a:lvl2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100" b="0" i="0" kern="1200" cap="none" baseline="0" dirty="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Arial" panose="020B0604020202020204" pitchFamily="34" charset="0"/>
                </a:defRPr>
              </a:lvl2pPr>
              <a:lvl3pPr marL="180975" indent="-1809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3pPr>
              <a:lvl4pPr marL="361950" indent="-1682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4pPr>
              <a:lvl5pPr marL="542925" indent="-176213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5pPr>
              <a:lvl6pPr marL="512750" indent="-17303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377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None/>
                <a:defRPr sz="1200" b="1" kern="1200" cap="all" baseline="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None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377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1A191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Laun</a:t>
              </a:r>
              <a:r>
                <a:rPr lang="en-US" sz="1600" b="1" dirty="0" err="1">
                  <a:solidFill>
                    <a:srgbClr val="1A1918"/>
                  </a:solidFill>
                  <a:latin typeface="Arial" panose="020B0604020202020204"/>
                </a:rPr>
                <a:t>ch</a:t>
              </a:r>
              <a:r>
                <a:rPr lang="en-US" sz="1600" b="1" dirty="0">
                  <a:solidFill>
                    <a:srgbClr val="1A1918"/>
                  </a:solidFill>
                  <a:latin typeface="Arial" panose="020B0604020202020204"/>
                </a:rPr>
                <a:t> Plan Timeline Section (requirements)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A191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22" name="object 2">
              <a:extLst>
                <a:ext uri="{FF2B5EF4-FFF2-40B4-BE49-F238E27FC236}">
                  <a16:creationId xmlns:a16="http://schemas.microsoft.com/office/drawing/2014/main" id="{3F0AE276-9BDC-CA0C-66D6-159DC3542223}"/>
                </a:ext>
              </a:extLst>
            </p:cNvPr>
            <p:cNvSpPr txBox="1">
              <a:spLocks/>
            </p:cNvSpPr>
            <p:nvPr/>
          </p:nvSpPr>
          <p:spPr>
            <a:xfrm>
              <a:off x="462101" y="4532252"/>
              <a:ext cx="1296210" cy="926216"/>
            </a:xfrm>
            <a:prstGeom prst="rect">
              <a:avLst/>
            </a:prstGeom>
          </p:spPr>
          <p:txBody>
            <a:bodyPr vert="horz" wrap="square" lIns="0" tIns="215900" rIns="0" bIns="0" rtlCol="0" anchor="t" anchorCtr="0">
              <a:spAutoFit/>
            </a:bodyPr>
            <a:lstStyle>
              <a:lvl1pPr marL="0" indent="0" algn="l" defTabSz="914377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8000" b="1" kern="1200" cap="all" spc="-150" baseline="0">
                  <a:solidFill>
                    <a:schemeClr val="tx1"/>
                  </a:solidFill>
                  <a:latin typeface="Graphik Black" panose="020B0A03030202060203" pitchFamily="34" charset="0"/>
                  <a:ea typeface="+mj-ea"/>
                  <a:cs typeface="+mj-cs"/>
                </a:defRPr>
              </a:lvl1pPr>
            </a:lstStyle>
            <a:p>
              <a:pPr marL="12700" marR="5080" lvl="0" indent="0" algn="l" defTabSz="914377" rtl="0" eaLnBrk="1" fontAlgn="auto" latinLnBrk="0" hangingPunct="1">
                <a:lnSpc>
                  <a:spcPct val="73300"/>
                </a:lnSpc>
                <a:spcBef>
                  <a:spcPts val="17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all" spc="-150" normalizeH="0" baseline="0" noProof="0">
                  <a:ln>
                    <a:noFill/>
                  </a:ln>
                  <a:solidFill>
                    <a:srgbClr val="005AD2"/>
                  </a:solidFill>
                  <a:effectLst/>
                  <a:uLnTx/>
                  <a:uFillTx/>
                  <a:latin typeface="Arial Black" panose="020B0A04020102020204" pitchFamily="34" charset="0"/>
                  <a:ea typeface="+mj-ea"/>
                  <a:cs typeface="+mj-cs"/>
                </a:rPr>
                <a:t>03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F4DA775F-B63A-D828-0408-193E4373BFBC}"/>
              </a:ext>
            </a:extLst>
          </p:cNvPr>
          <p:cNvGrpSpPr/>
          <p:nvPr/>
        </p:nvGrpSpPr>
        <p:grpSpPr>
          <a:xfrm>
            <a:off x="924617" y="2912385"/>
            <a:ext cx="8427213" cy="926216"/>
            <a:chOff x="462101" y="4532252"/>
            <a:chExt cx="8427213" cy="926216"/>
          </a:xfrm>
        </p:grpSpPr>
        <p:sp>
          <p:nvSpPr>
            <p:cNvPr id="3" name="Text Placeholder 4">
              <a:extLst>
                <a:ext uri="{FF2B5EF4-FFF2-40B4-BE49-F238E27FC236}">
                  <a16:creationId xmlns:a16="http://schemas.microsoft.com/office/drawing/2014/main" id="{A1C18446-485E-9622-2A1F-0D47CB06CCCE}"/>
                </a:ext>
              </a:extLst>
            </p:cNvPr>
            <p:cNvSpPr txBox="1">
              <a:spLocks/>
            </p:cNvSpPr>
            <p:nvPr/>
          </p:nvSpPr>
          <p:spPr>
            <a:xfrm>
              <a:off x="1754952" y="4827969"/>
              <a:ext cx="7134362" cy="338554"/>
            </a:xfrm>
            <a:prstGeom prst="rect">
              <a:avLst/>
            </a:prstGeom>
          </p:spPr>
          <p:txBody>
            <a:bodyPr wrap="square" anchor="t">
              <a:spAutoFit/>
            </a:bodyPr>
            <a:lstStyle>
              <a:lvl1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300" b="0" i="0" kern="1200" cap="none" baseline="0" dirty="0">
                  <a:solidFill>
                    <a:schemeClr val="tx1"/>
                  </a:solidFill>
                  <a:latin typeface="Graphik Semibold" panose="020B0703030202060203" pitchFamily="34" charset="0"/>
                  <a:ea typeface="+mn-ea"/>
                  <a:cs typeface="Arial" panose="020B0604020202020204" pitchFamily="34" charset="0"/>
                </a:defRPr>
              </a:lvl1pPr>
              <a:lvl2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100" b="0" i="0" kern="1200" cap="none" baseline="0" dirty="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Arial" panose="020B0604020202020204" pitchFamily="34" charset="0"/>
                </a:defRPr>
              </a:lvl2pPr>
              <a:lvl3pPr marL="180975" indent="-1809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3pPr>
              <a:lvl4pPr marL="361950" indent="-1682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4pPr>
              <a:lvl5pPr marL="542925" indent="-176213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5pPr>
              <a:lvl6pPr marL="512750" indent="-17303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377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None/>
                <a:defRPr sz="1200" b="1" kern="1200" cap="all" baseline="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None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377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A191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NPL Tracker &amp; Project Attributes Section (requirements)</a:t>
              </a:r>
            </a:p>
          </p:txBody>
        </p:sp>
        <p:sp>
          <p:nvSpPr>
            <p:cNvPr id="5" name="object 2">
              <a:extLst>
                <a:ext uri="{FF2B5EF4-FFF2-40B4-BE49-F238E27FC236}">
                  <a16:creationId xmlns:a16="http://schemas.microsoft.com/office/drawing/2014/main" id="{1A01B7CC-373B-9266-2937-C268D081D46E}"/>
                </a:ext>
              </a:extLst>
            </p:cNvPr>
            <p:cNvSpPr txBox="1">
              <a:spLocks/>
            </p:cNvSpPr>
            <p:nvPr/>
          </p:nvSpPr>
          <p:spPr>
            <a:xfrm>
              <a:off x="462101" y="4532252"/>
              <a:ext cx="1296210" cy="926216"/>
            </a:xfrm>
            <a:prstGeom prst="rect">
              <a:avLst/>
            </a:prstGeom>
          </p:spPr>
          <p:txBody>
            <a:bodyPr vert="horz" wrap="square" lIns="0" tIns="215900" rIns="0" bIns="0" rtlCol="0" anchor="t" anchorCtr="0">
              <a:spAutoFit/>
            </a:bodyPr>
            <a:lstStyle>
              <a:lvl1pPr marL="0" indent="0" algn="l" defTabSz="914377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8000" b="1" kern="1200" cap="all" spc="-150" baseline="0">
                  <a:solidFill>
                    <a:schemeClr val="tx1"/>
                  </a:solidFill>
                  <a:latin typeface="Graphik Black" panose="020B0A03030202060203" pitchFamily="34" charset="0"/>
                  <a:ea typeface="+mj-ea"/>
                  <a:cs typeface="+mj-cs"/>
                </a:defRPr>
              </a:lvl1pPr>
            </a:lstStyle>
            <a:p>
              <a:pPr marL="12700" marR="5080" lvl="0" indent="0" algn="l" defTabSz="914377" rtl="0" eaLnBrk="1" fontAlgn="auto" latinLnBrk="0" hangingPunct="1">
                <a:lnSpc>
                  <a:spcPct val="73300"/>
                </a:lnSpc>
                <a:spcBef>
                  <a:spcPts val="17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all" spc="-150" normalizeH="0" baseline="0" noProof="0" dirty="0">
                  <a:ln>
                    <a:noFill/>
                  </a:ln>
                  <a:solidFill>
                    <a:srgbClr val="005AD2"/>
                  </a:solidFill>
                  <a:effectLst/>
                  <a:uLnTx/>
                  <a:uFillTx/>
                  <a:latin typeface="Arial Black" panose="020B0A04020102020204" pitchFamily="34" charset="0"/>
                  <a:ea typeface="+mj-ea"/>
                  <a:cs typeface="+mj-cs"/>
                </a:rPr>
                <a:t>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77864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A77BD2CA-809B-809B-12C5-46CB2FC2D374}"/>
              </a:ext>
            </a:extLst>
          </p:cNvPr>
          <p:cNvGrpSpPr/>
          <p:nvPr/>
        </p:nvGrpSpPr>
        <p:grpSpPr>
          <a:xfrm>
            <a:off x="388597" y="1240675"/>
            <a:ext cx="6832854" cy="926216"/>
            <a:chOff x="462101" y="3123928"/>
            <a:chExt cx="6832854" cy="926216"/>
          </a:xfrm>
        </p:grpSpPr>
        <p:sp>
          <p:nvSpPr>
            <p:cNvPr id="6" name="object 2">
              <a:extLst>
                <a:ext uri="{FF2B5EF4-FFF2-40B4-BE49-F238E27FC236}">
                  <a16:creationId xmlns:a16="http://schemas.microsoft.com/office/drawing/2014/main" id="{C511FAAD-71C1-9F19-4DB4-8C49C8D9CD85}"/>
                </a:ext>
              </a:extLst>
            </p:cNvPr>
            <p:cNvSpPr txBox="1">
              <a:spLocks/>
            </p:cNvSpPr>
            <p:nvPr/>
          </p:nvSpPr>
          <p:spPr>
            <a:xfrm>
              <a:off x="462101" y="3123928"/>
              <a:ext cx="1296210" cy="926216"/>
            </a:xfrm>
            <a:prstGeom prst="rect">
              <a:avLst/>
            </a:prstGeom>
          </p:spPr>
          <p:txBody>
            <a:bodyPr vert="horz" wrap="square" lIns="0" tIns="215900" rIns="0" bIns="0" rtlCol="0" anchor="t" anchorCtr="0">
              <a:spAutoFit/>
            </a:bodyPr>
            <a:lstStyle>
              <a:lvl1pPr marL="0" indent="0" algn="l" defTabSz="914377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8000" b="1" kern="1200" cap="all" spc="-150" baseline="0">
                  <a:solidFill>
                    <a:schemeClr val="tx1"/>
                  </a:solidFill>
                  <a:latin typeface="Graphik Black" panose="020B0A03030202060203" pitchFamily="34" charset="0"/>
                  <a:ea typeface="+mj-ea"/>
                  <a:cs typeface="+mj-cs"/>
                </a:defRPr>
              </a:lvl1pPr>
            </a:lstStyle>
            <a:p>
              <a:pPr marL="12700" marR="5080" lvl="0" indent="0" algn="l" defTabSz="914377" rtl="0" eaLnBrk="1" fontAlgn="auto" latinLnBrk="0" hangingPunct="1">
                <a:lnSpc>
                  <a:spcPct val="73300"/>
                </a:lnSpc>
                <a:spcBef>
                  <a:spcPts val="17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all" spc="-150" normalizeH="0" baseline="0" noProof="0" dirty="0">
                  <a:ln>
                    <a:noFill/>
                  </a:ln>
                  <a:solidFill>
                    <a:srgbClr val="005AD2"/>
                  </a:solidFill>
                  <a:effectLst/>
                  <a:uLnTx/>
                  <a:uFillTx/>
                  <a:latin typeface="Arial Black" panose="020B0A04020102020204" pitchFamily="34" charset="0"/>
                  <a:ea typeface="+mj-ea"/>
                  <a:cs typeface="+mj-cs"/>
                </a:rPr>
                <a:t>01</a:t>
              </a:r>
            </a:p>
          </p:txBody>
        </p:sp>
        <p:sp>
          <p:nvSpPr>
            <p:cNvPr id="7" name="Text Placeholder 4">
              <a:extLst>
                <a:ext uri="{FF2B5EF4-FFF2-40B4-BE49-F238E27FC236}">
                  <a16:creationId xmlns:a16="http://schemas.microsoft.com/office/drawing/2014/main" id="{7A830306-2FA0-5DE8-E44D-3B96F1CDE8D0}"/>
                </a:ext>
              </a:extLst>
            </p:cNvPr>
            <p:cNvSpPr txBox="1">
              <a:spLocks/>
            </p:cNvSpPr>
            <p:nvPr/>
          </p:nvSpPr>
          <p:spPr>
            <a:xfrm>
              <a:off x="1669353" y="3445375"/>
              <a:ext cx="5625602" cy="338554"/>
            </a:xfrm>
            <a:prstGeom prst="rect">
              <a:avLst/>
            </a:prstGeom>
          </p:spPr>
          <p:txBody>
            <a:bodyPr wrap="square" lIns="91440" tIns="45720" rIns="91440" bIns="45720" anchor="t">
              <a:spAutoFit/>
            </a:bodyPr>
            <a:lstStyle>
              <a:lvl1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300" b="0" i="0" kern="1200" cap="none" baseline="0" dirty="0">
                  <a:solidFill>
                    <a:schemeClr val="tx1"/>
                  </a:solidFill>
                  <a:latin typeface="Graphik Semibold" panose="020B0703030202060203" pitchFamily="34" charset="0"/>
                  <a:ea typeface="+mn-ea"/>
                  <a:cs typeface="Arial" panose="020B0604020202020204" pitchFamily="34" charset="0"/>
                </a:defRPr>
              </a:lvl1pPr>
              <a:lvl2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100" b="0" i="0" kern="1200" cap="none" baseline="0" dirty="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Arial" panose="020B0604020202020204" pitchFamily="34" charset="0"/>
                </a:defRPr>
              </a:lvl2pPr>
              <a:lvl3pPr marL="180975" indent="-1809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3pPr>
              <a:lvl4pPr marL="361950" indent="-1682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4pPr>
              <a:lvl5pPr marL="542925" indent="-176213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5pPr>
              <a:lvl6pPr marL="512750" indent="-17303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377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None/>
                <a:defRPr sz="1200" b="1" kern="1200" cap="all" baseline="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None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377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600" b="1" dirty="0">
                  <a:solidFill>
                    <a:srgbClr val="1A1918"/>
                  </a:solidFill>
                  <a:latin typeface="Arial" panose="020B0604020202020204"/>
                </a:rPr>
                <a:t>User Interface Look &amp; Feel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A191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721951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AD02CE0-D33E-DF90-FB60-CC1A23E45243}"/>
              </a:ext>
            </a:extLst>
          </p:cNvPr>
          <p:cNvSpPr/>
          <p:nvPr/>
        </p:nvSpPr>
        <p:spPr bwMode="gray">
          <a:xfrm>
            <a:off x="1" y="6191396"/>
            <a:ext cx="12192000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BAC0F0-DDA6-6977-6AA7-C8A9F45CA2F0}"/>
              </a:ext>
            </a:extLst>
          </p:cNvPr>
          <p:cNvSpPr/>
          <p:nvPr/>
        </p:nvSpPr>
        <p:spPr bwMode="gray">
          <a:xfrm>
            <a:off x="0" y="-16704"/>
            <a:ext cx="12116189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712A662-A954-46AF-268D-258C68B6D5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72921"/>
            <a:ext cx="12192000" cy="328507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1EEDF5-D5A6-92AD-9903-578C890EAA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6704"/>
            <a:ext cx="12192000" cy="2937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06510B-2DE7-4A53-1802-B013B255EF96}"/>
              </a:ext>
            </a:extLst>
          </p:cNvPr>
          <p:cNvSpPr txBox="1"/>
          <p:nvPr/>
        </p:nvSpPr>
        <p:spPr>
          <a:xfrm>
            <a:off x="222249" y="210606"/>
            <a:ext cx="3966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00B0F0"/>
                </a:solidFill>
              </a:rPr>
              <a:t>New Product Launch Tracker</a:t>
            </a: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04F77B8E-F04A-7DA3-72B3-8FB761051744}"/>
              </a:ext>
            </a:extLst>
          </p:cNvPr>
          <p:cNvSpPr/>
          <p:nvPr/>
        </p:nvSpPr>
        <p:spPr>
          <a:xfrm rot="10800000">
            <a:off x="75811" y="322235"/>
            <a:ext cx="146438" cy="12409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E7874DC-B149-0E22-18A2-51FBC1D3FD58}"/>
              </a:ext>
            </a:extLst>
          </p:cNvPr>
          <p:cNvSpPr txBox="1"/>
          <p:nvPr/>
        </p:nvSpPr>
        <p:spPr>
          <a:xfrm>
            <a:off x="222249" y="3347005"/>
            <a:ext cx="3966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00B0F0"/>
                </a:solidFill>
              </a:rPr>
              <a:t>Launch Plan Timeline</a:t>
            </a:r>
          </a:p>
        </p:txBody>
      </p:sp>
      <p:sp>
        <p:nvSpPr>
          <p:cNvPr id="11" name="Isosceles Triangle 10">
            <a:extLst>
              <a:ext uri="{FF2B5EF4-FFF2-40B4-BE49-F238E27FC236}">
                <a16:creationId xmlns:a16="http://schemas.microsoft.com/office/drawing/2014/main" id="{4AE8E5EE-D794-ABBA-2EDF-E260638222AC}"/>
              </a:ext>
            </a:extLst>
          </p:cNvPr>
          <p:cNvSpPr/>
          <p:nvPr/>
        </p:nvSpPr>
        <p:spPr>
          <a:xfrm rot="10800000">
            <a:off x="75811" y="3458634"/>
            <a:ext cx="146438" cy="12409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AEF4B5-AB22-AFA1-E2C2-F838DE98064A}"/>
              </a:ext>
            </a:extLst>
          </p:cNvPr>
          <p:cNvSpPr txBox="1"/>
          <p:nvPr/>
        </p:nvSpPr>
        <p:spPr>
          <a:xfrm>
            <a:off x="222249" y="2062923"/>
            <a:ext cx="3966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>
                <a:solidFill>
                  <a:srgbClr val="00B0F0"/>
                </a:solidFill>
              </a:rPr>
              <a:t>Project Attributes</a:t>
            </a: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BC759BA8-B963-2323-DB22-ECD1668B2DE5}"/>
              </a:ext>
            </a:extLst>
          </p:cNvPr>
          <p:cNvSpPr/>
          <p:nvPr/>
        </p:nvSpPr>
        <p:spPr>
          <a:xfrm rot="10800000">
            <a:off x="75811" y="2174552"/>
            <a:ext cx="146438" cy="124099"/>
          </a:xfrm>
          <a:prstGeom prst="triangl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219FD2-9A4D-4653-5811-4C44681EAC8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397297"/>
            <a:ext cx="12192000" cy="79787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5CC07C9-1C4B-ABCA-1C70-7C5F40C8FCC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651249"/>
            <a:ext cx="12192000" cy="133207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50BA312-F7FE-ADF7-75B4-2B8ED8AA74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6084" y="3437878"/>
            <a:ext cx="2240409" cy="1425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63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2D53311-B72D-55FA-B0B3-1874EEF71D27}"/>
              </a:ext>
            </a:extLst>
          </p:cNvPr>
          <p:cNvGrpSpPr/>
          <p:nvPr/>
        </p:nvGrpSpPr>
        <p:grpSpPr>
          <a:xfrm>
            <a:off x="0" y="-16704"/>
            <a:ext cx="12192001" cy="6874704"/>
            <a:chOff x="0" y="-16704"/>
            <a:chExt cx="12192001" cy="687470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AD02CE0-D33E-DF90-FB60-CC1A23E45243}"/>
                </a:ext>
              </a:extLst>
            </p:cNvPr>
            <p:cNvSpPr/>
            <p:nvPr/>
          </p:nvSpPr>
          <p:spPr bwMode="gray">
            <a:xfrm>
              <a:off x="1" y="6191396"/>
              <a:ext cx="12192000" cy="66660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29" tIns="45715" rIns="91429" bIns="45715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chemeClr val="accent2"/>
                </a:buClr>
                <a:buSzPct val="90000"/>
              </a:pPr>
              <a:endParaRPr lang="es-ES" b="1" dirty="0">
                <a:latin typeface="+mj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ABAC0F0-DDA6-6977-6AA7-C8A9F45CA2F0}"/>
                </a:ext>
              </a:extLst>
            </p:cNvPr>
            <p:cNvSpPr/>
            <p:nvPr/>
          </p:nvSpPr>
          <p:spPr bwMode="gray">
            <a:xfrm>
              <a:off x="0" y="-16704"/>
              <a:ext cx="12116189" cy="66660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29" tIns="45715" rIns="91429" bIns="45715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chemeClr val="accent2"/>
                </a:buClr>
                <a:buSzPct val="90000"/>
              </a:pPr>
              <a:endParaRPr lang="es-ES" b="1" dirty="0">
                <a:latin typeface="+mj-lt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712A662-A954-46AF-268D-258C68B6D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</a:blip>
            <a:stretch>
              <a:fillRect/>
            </a:stretch>
          </p:blipFill>
          <p:spPr>
            <a:xfrm>
              <a:off x="0" y="3572921"/>
              <a:ext cx="12192000" cy="328507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1EEDF5-D5A6-92AD-9903-578C890EA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0" y="-16704"/>
              <a:ext cx="12192000" cy="29378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406510B-2DE7-4A53-1802-B013B255EF96}"/>
                </a:ext>
              </a:extLst>
            </p:cNvPr>
            <p:cNvSpPr txBox="1"/>
            <p:nvPr/>
          </p:nvSpPr>
          <p:spPr>
            <a:xfrm>
              <a:off x="222249" y="210606"/>
              <a:ext cx="39660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b="1" dirty="0"/>
                <a:t>New Product Launch Tracker</a:t>
              </a: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04F77B8E-F04A-7DA3-72B3-8FB761051744}"/>
                </a:ext>
              </a:extLst>
            </p:cNvPr>
            <p:cNvSpPr/>
            <p:nvPr/>
          </p:nvSpPr>
          <p:spPr>
            <a:xfrm rot="10800000">
              <a:off x="75811" y="322235"/>
              <a:ext cx="146438" cy="1240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7874DC-B149-0E22-18A2-51FBC1D3FD58}"/>
                </a:ext>
              </a:extLst>
            </p:cNvPr>
            <p:cNvSpPr txBox="1"/>
            <p:nvPr/>
          </p:nvSpPr>
          <p:spPr>
            <a:xfrm>
              <a:off x="222249" y="3347005"/>
              <a:ext cx="39660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b="1" dirty="0"/>
                <a:t>Launch Plan Timeline</a:t>
              </a: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4AE8E5EE-D794-ABBA-2EDF-E260638222AC}"/>
                </a:ext>
              </a:extLst>
            </p:cNvPr>
            <p:cNvSpPr/>
            <p:nvPr/>
          </p:nvSpPr>
          <p:spPr>
            <a:xfrm rot="10800000">
              <a:off x="75811" y="3458634"/>
              <a:ext cx="146438" cy="1240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AEF4B5-AB22-AFA1-E2C2-F838DE98064A}"/>
                </a:ext>
              </a:extLst>
            </p:cNvPr>
            <p:cNvSpPr txBox="1"/>
            <p:nvPr/>
          </p:nvSpPr>
          <p:spPr>
            <a:xfrm>
              <a:off x="222249" y="2062923"/>
              <a:ext cx="39660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b="1" dirty="0"/>
                <a:t>Project Attributes</a:t>
              </a:r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BC759BA8-B963-2323-DB22-ECD1668B2DE5}"/>
                </a:ext>
              </a:extLst>
            </p:cNvPr>
            <p:cNvSpPr/>
            <p:nvPr/>
          </p:nvSpPr>
          <p:spPr>
            <a:xfrm rot="10800000">
              <a:off x="75811" y="2174552"/>
              <a:ext cx="146438" cy="1240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5219FD2-9A4D-4653-5811-4C44681EA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>
            <a:xfrm>
              <a:off x="0" y="2397297"/>
              <a:ext cx="12192000" cy="79787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5CC07C9-1C4B-ABCA-1C70-7C5F40C8FC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grayscl/>
            </a:blip>
            <a:stretch>
              <a:fillRect/>
            </a:stretch>
          </p:blipFill>
          <p:spPr>
            <a:xfrm>
              <a:off x="0" y="651249"/>
              <a:ext cx="12192000" cy="133207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50BA312-F7FE-ADF7-75B4-2B8ED8AA7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grayscl/>
            </a:blip>
            <a:stretch>
              <a:fillRect/>
            </a:stretch>
          </p:blipFill>
          <p:spPr>
            <a:xfrm>
              <a:off x="2296084" y="3437878"/>
              <a:ext cx="2240409" cy="142572"/>
            </a:xfrm>
            <a:prstGeom prst="rect">
              <a:avLst/>
            </a:prstGeom>
          </p:spPr>
        </p:pic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ABA20814-DBF3-4B87-8FCA-D2A62247F703}"/>
              </a:ext>
            </a:extLst>
          </p:cNvPr>
          <p:cNvSpPr/>
          <p:nvPr/>
        </p:nvSpPr>
        <p:spPr bwMode="gray">
          <a:xfrm>
            <a:off x="8003699" y="506024"/>
            <a:ext cx="3684234" cy="4873844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Proposed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NPL User Interface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Composed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3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tracker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table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down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NPL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projects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with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key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atttributes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coming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either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DLPP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SIQ). Used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select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individual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project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further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look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into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details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(2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following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screen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Project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attributes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where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Project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qualifiers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contacts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Includes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note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capture PMO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updates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Launch Plan Timeline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where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NPL plan resides with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corresponding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tasks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projected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&amp; actual dates,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gannt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chart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collapsible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provide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user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with more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working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space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especially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launch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time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CAD9790-7AC3-0841-34EA-5E25BF669AC1}"/>
              </a:ext>
            </a:extLst>
          </p:cNvPr>
          <p:cNvCxnSpPr>
            <a:cxnSpLocks/>
            <a:stCxn id="3" idx="1"/>
          </p:cNvCxnSpPr>
          <p:nvPr/>
        </p:nvCxnSpPr>
        <p:spPr bwMode="gray">
          <a:xfrm flipH="1" flipV="1">
            <a:off x="2831977" y="391366"/>
            <a:ext cx="5171722" cy="2551580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DE1D0D2-33B0-AAD9-580A-8C85EEC88168}"/>
              </a:ext>
            </a:extLst>
          </p:cNvPr>
          <p:cNvCxnSpPr>
            <a:cxnSpLocks/>
            <a:stCxn id="3" idx="1"/>
          </p:cNvCxnSpPr>
          <p:nvPr/>
        </p:nvCxnSpPr>
        <p:spPr bwMode="gray">
          <a:xfrm flipH="1" flipV="1">
            <a:off x="1864311" y="2226030"/>
            <a:ext cx="6139388" cy="716916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BDB25B5-5932-5FBF-C8CA-3A3BE69CE54C}"/>
              </a:ext>
            </a:extLst>
          </p:cNvPr>
          <p:cNvCxnSpPr>
            <a:cxnSpLocks/>
            <a:stCxn id="3" idx="1"/>
          </p:cNvCxnSpPr>
          <p:nvPr/>
        </p:nvCxnSpPr>
        <p:spPr bwMode="gray">
          <a:xfrm flipH="1">
            <a:off x="2175029" y="2942946"/>
            <a:ext cx="5828670" cy="535714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37286506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54AC403-8344-2AD4-06B0-5620637A9CBE}"/>
              </a:ext>
            </a:extLst>
          </p:cNvPr>
          <p:cNvGrpSpPr/>
          <p:nvPr/>
        </p:nvGrpSpPr>
        <p:grpSpPr>
          <a:xfrm>
            <a:off x="418590" y="1261138"/>
            <a:ext cx="8338255" cy="926216"/>
            <a:chOff x="462101" y="4532252"/>
            <a:chExt cx="8338255" cy="926216"/>
          </a:xfrm>
        </p:grpSpPr>
        <p:sp>
          <p:nvSpPr>
            <p:cNvPr id="9" name="Text Placeholder 4">
              <a:extLst>
                <a:ext uri="{FF2B5EF4-FFF2-40B4-BE49-F238E27FC236}">
                  <a16:creationId xmlns:a16="http://schemas.microsoft.com/office/drawing/2014/main" id="{3B1C607E-BDF2-6AAE-4718-D344DF598604}"/>
                </a:ext>
              </a:extLst>
            </p:cNvPr>
            <p:cNvSpPr txBox="1">
              <a:spLocks/>
            </p:cNvSpPr>
            <p:nvPr/>
          </p:nvSpPr>
          <p:spPr>
            <a:xfrm>
              <a:off x="1665994" y="4810170"/>
              <a:ext cx="7134362" cy="338554"/>
            </a:xfrm>
            <a:prstGeom prst="rect">
              <a:avLst/>
            </a:prstGeom>
          </p:spPr>
          <p:txBody>
            <a:bodyPr wrap="square" anchor="t">
              <a:spAutoFit/>
            </a:bodyPr>
            <a:lstStyle>
              <a:lvl1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300" b="0" i="0" kern="1200" cap="none" baseline="0" dirty="0">
                  <a:solidFill>
                    <a:schemeClr val="tx1"/>
                  </a:solidFill>
                  <a:latin typeface="Graphik Semibold" panose="020B0703030202060203" pitchFamily="34" charset="0"/>
                  <a:ea typeface="+mn-ea"/>
                  <a:cs typeface="Arial" panose="020B0604020202020204" pitchFamily="34" charset="0"/>
                </a:defRPr>
              </a:lvl1pPr>
              <a:lvl2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100" b="0" i="0" kern="1200" cap="none" baseline="0" dirty="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Arial" panose="020B0604020202020204" pitchFamily="34" charset="0"/>
                </a:defRPr>
              </a:lvl2pPr>
              <a:lvl3pPr marL="180975" indent="-1809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3pPr>
              <a:lvl4pPr marL="361950" indent="-1682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4pPr>
              <a:lvl5pPr marL="542925" indent="-176213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5pPr>
              <a:lvl6pPr marL="512750" indent="-17303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377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None/>
                <a:defRPr sz="1200" b="1" kern="1200" cap="all" baseline="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None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377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>
                  <a:ln>
                    <a:noFill/>
                  </a:ln>
                  <a:solidFill>
                    <a:srgbClr val="1A191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NPL Tracker &amp; Project Attributes Section (requirements)</a:t>
              </a:r>
            </a:p>
          </p:txBody>
        </p:sp>
        <p:sp>
          <p:nvSpPr>
            <p:cNvPr id="10" name="object 2">
              <a:extLst>
                <a:ext uri="{FF2B5EF4-FFF2-40B4-BE49-F238E27FC236}">
                  <a16:creationId xmlns:a16="http://schemas.microsoft.com/office/drawing/2014/main" id="{D996DB6E-FF5B-4382-7D2F-A231CC0A6111}"/>
                </a:ext>
              </a:extLst>
            </p:cNvPr>
            <p:cNvSpPr txBox="1">
              <a:spLocks/>
            </p:cNvSpPr>
            <p:nvPr/>
          </p:nvSpPr>
          <p:spPr>
            <a:xfrm>
              <a:off x="462101" y="4532252"/>
              <a:ext cx="1296210" cy="926216"/>
            </a:xfrm>
            <a:prstGeom prst="rect">
              <a:avLst/>
            </a:prstGeom>
          </p:spPr>
          <p:txBody>
            <a:bodyPr vert="horz" wrap="square" lIns="0" tIns="215900" rIns="0" bIns="0" rtlCol="0" anchor="t" anchorCtr="0">
              <a:spAutoFit/>
            </a:bodyPr>
            <a:lstStyle>
              <a:lvl1pPr marL="0" indent="0" algn="l" defTabSz="914377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8000" b="1" kern="1200" cap="all" spc="-150" baseline="0">
                  <a:solidFill>
                    <a:schemeClr val="tx1"/>
                  </a:solidFill>
                  <a:latin typeface="Graphik Black" panose="020B0A03030202060203" pitchFamily="34" charset="0"/>
                  <a:ea typeface="+mj-ea"/>
                  <a:cs typeface="+mj-cs"/>
                </a:defRPr>
              </a:lvl1pPr>
            </a:lstStyle>
            <a:p>
              <a:pPr marL="12700" marR="5080" lvl="0" indent="0" algn="l" defTabSz="914377" rtl="0" eaLnBrk="1" fontAlgn="auto" latinLnBrk="0" hangingPunct="1">
                <a:lnSpc>
                  <a:spcPct val="73300"/>
                </a:lnSpc>
                <a:spcBef>
                  <a:spcPts val="17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all" spc="-150" normalizeH="0" baseline="0" noProof="0" dirty="0">
                  <a:ln>
                    <a:noFill/>
                  </a:ln>
                  <a:solidFill>
                    <a:srgbClr val="005AD2"/>
                  </a:solidFill>
                  <a:effectLst/>
                  <a:uLnTx/>
                  <a:uFillTx/>
                  <a:latin typeface="Arial Black" panose="020B0A04020102020204" pitchFamily="34" charset="0"/>
                  <a:ea typeface="+mj-ea"/>
                  <a:cs typeface="+mj-cs"/>
                </a:rPr>
                <a:t>02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16627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2D53311-B72D-55FA-B0B3-1874EEF71D27}"/>
              </a:ext>
            </a:extLst>
          </p:cNvPr>
          <p:cNvGrpSpPr/>
          <p:nvPr/>
        </p:nvGrpSpPr>
        <p:grpSpPr>
          <a:xfrm>
            <a:off x="0" y="-16704"/>
            <a:ext cx="12192001" cy="6874704"/>
            <a:chOff x="0" y="-16704"/>
            <a:chExt cx="12192001" cy="687470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AD02CE0-D33E-DF90-FB60-CC1A23E45243}"/>
                </a:ext>
              </a:extLst>
            </p:cNvPr>
            <p:cNvSpPr/>
            <p:nvPr/>
          </p:nvSpPr>
          <p:spPr bwMode="gray">
            <a:xfrm>
              <a:off x="1" y="6191396"/>
              <a:ext cx="12192000" cy="66660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29" tIns="45715" rIns="91429" bIns="45715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chemeClr val="accent2"/>
                </a:buClr>
                <a:buSzPct val="90000"/>
              </a:pPr>
              <a:endParaRPr lang="es-ES" b="1" dirty="0">
                <a:latin typeface="+mj-lt"/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ABAC0F0-DDA6-6977-6AA7-C8A9F45CA2F0}"/>
                </a:ext>
              </a:extLst>
            </p:cNvPr>
            <p:cNvSpPr/>
            <p:nvPr/>
          </p:nvSpPr>
          <p:spPr bwMode="gray">
            <a:xfrm>
              <a:off x="0" y="-16704"/>
              <a:ext cx="12116189" cy="666604"/>
            </a:xfrm>
            <a:prstGeom prst="rect">
              <a:avLst/>
            </a:prstGeom>
            <a:solidFill>
              <a:schemeClr val="bg1"/>
            </a:solidFill>
            <a:ln w="2857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vert="horz" wrap="square" lIns="91429" tIns="45715" rIns="91429" bIns="45715" numCol="1" rtlCol="0" anchor="ctr" anchorCtr="0" compatLnSpc="1">
              <a:prstTxWarp prst="textNoShape">
                <a:avLst/>
              </a:prstTxWarp>
              <a:noAutofit/>
            </a:bodyPr>
            <a:lstStyle/>
            <a:p>
              <a:pPr algn="ctr" fontAlgn="base">
                <a:lnSpc>
                  <a:spcPct val="90000"/>
                </a:lnSpc>
                <a:spcAft>
                  <a:spcPct val="0"/>
                </a:spcAft>
                <a:buClr>
                  <a:schemeClr val="accent2"/>
                </a:buClr>
                <a:buSzPct val="90000"/>
              </a:pPr>
              <a:endParaRPr lang="es-ES" b="1" dirty="0">
                <a:latin typeface="+mj-lt"/>
              </a:endParaRPr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712A662-A954-46AF-268D-258C68B6D50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grayscl/>
            </a:blip>
            <a:stretch>
              <a:fillRect/>
            </a:stretch>
          </p:blipFill>
          <p:spPr>
            <a:xfrm>
              <a:off x="0" y="3572921"/>
              <a:ext cx="12192000" cy="3285079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C81EEDF5-D5A6-92AD-9903-578C890EAA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grayscl/>
            </a:blip>
            <a:stretch>
              <a:fillRect/>
            </a:stretch>
          </p:blipFill>
          <p:spPr>
            <a:xfrm>
              <a:off x="0" y="-16704"/>
              <a:ext cx="12192000" cy="293783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6406510B-2DE7-4A53-1802-B013B255EF96}"/>
                </a:ext>
              </a:extLst>
            </p:cNvPr>
            <p:cNvSpPr txBox="1"/>
            <p:nvPr/>
          </p:nvSpPr>
          <p:spPr>
            <a:xfrm>
              <a:off x="222249" y="210606"/>
              <a:ext cx="39660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b="1" dirty="0"/>
                <a:t>New Product Launch Tracker</a:t>
              </a:r>
            </a:p>
          </p:txBody>
        </p:sp>
        <p:sp>
          <p:nvSpPr>
            <p:cNvPr id="9" name="Isosceles Triangle 8">
              <a:extLst>
                <a:ext uri="{FF2B5EF4-FFF2-40B4-BE49-F238E27FC236}">
                  <a16:creationId xmlns:a16="http://schemas.microsoft.com/office/drawing/2014/main" id="{04F77B8E-F04A-7DA3-72B3-8FB761051744}"/>
                </a:ext>
              </a:extLst>
            </p:cNvPr>
            <p:cNvSpPr/>
            <p:nvPr/>
          </p:nvSpPr>
          <p:spPr>
            <a:xfrm rot="10800000">
              <a:off x="75811" y="322235"/>
              <a:ext cx="146438" cy="1240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E7874DC-B149-0E22-18A2-51FBC1D3FD58}"/>
                </a:ext>
              </a:extLst>
            </p:cNvPr>
            <p:cNvSpPr txBox="1"/>
            <p:nvPr/>
          </p:nvSpPr>
          <p:spPr>
            <a:xfrm>
              <a:off x="222249" y="3347005"/>
              <a:ext cx="39660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b="1" dirty="0"/>
                <a:t>Launch Plan Timeline</a:t>
              </a:r>
            </a:p>
          </p:txBody>
        </p:sp>
        <p:sp>
          <p:nvSpPr>
            <p:cNvPr id="11" name="Isosceles Triangle 10">
              <a:extLst>
                <a:ext uri="{FF2B5EF4-FFF2-40B4-BE49-F238E27FC236}">
                  <a16:creationId xmlns:a16="http://schemas.microsoft.com/office/drawing/2014/main" id="{4AE8E5EE-D794-ABBA-2EDF-E260638222AC}"/>
                </a:ext>
              </a:extLst>
            </p:cNvPr>
            <p:cNvSpPr/>
            <p:nvPr/>
          </p:nvSpPr>
          <p:spPr>
            <a:xfrm rot="10800000">
              <a:off x="75811" y="3458634"/>
              <a:ext cx="146438" cy="1240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CAEF4B5-AB22-AFA1-E2C2-F838DE98064A}"/>
                </a:ext>
              </a:extLst>
            </p:cNvPr>
            <p:cNvSpPr txBox="1"/>
            <p:nvPr/>
          </p:nvSpPr>
          <p:spPr>
            <a:xfrm>
              <a:off x="222249" y="2062923"/>
              <a:ext cx="396605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ES" sz="1400" b="1" dirty="0"/>
                <a:t>Project Attributes</a:t>
              </a:r>
            </a:p>
          </p:txBody>
        </p:sp>
        <p:sp>
          <p:nvSpPr>
            <p:cNvPr id="13" name="Isosceles Triangle 12">
              <a:extLst>
                <a:ext uri="{FF2B5EF4-FFF2-40B4-BE49-F238E27FC236}">
                  <a16:creationId xmlns:a16="http://schemas.microsoft.com/office/drawing/2014/main" id="{BC759BA8-B963-2323-DB22-ECD1668B2DE5}"/>
                </a:ext>
              </a:extLst>
            </p:cNvPr>
            <p:cNvSpPr/>
            <p:nvPr/>
          </p:nvSpPr>
          <p:spPr>
            <a:xfrm rot="10800000">
              <a:off x="75811" y="2174552"/>
              <a:ext cx="146438" cy="124099"/>
            </a:xfrm>
            <a:prstGeom prst="triangl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>
                <a:solidFill>
                  <a:schemeClr val="tx1"/>
                </a:solidFill>
              </a:endParaRP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B5219FD2-9A4D-4653-5811-4C44681EAC8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grayscl/>
            </a:blip>
            <a:stretch>
              <a:fillRect/>
            </a:stretch>
          </p:blipFill>
          <p:spPr>
            <a:xfrm>
              <a:off x="0" y="2397297"/>
              <a:ext cx="12192000" cy="797876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5CC07C9-1C4B-ABCA-1C70-7C5F40C8FCC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grayscl/>
            </a:blip>
            <a:stretch>
              <a:fillRect/>
            </a:stretch>
          </p:blipFill>
          <p:spPr>
            <a:xfrm>
              <a:off x="0" y="651249"/>
              <a:ext cx="12192000" cy="1332076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D50BA312-F7FE-ADF7-75B4-2B8ED8AA7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grayscl/>
            </a:blip>
            <a:stretch>
              <a:fillRect/>
            </a:stretch>
          </p:blipFill>
          <p:spPr>
            <a:xfrm>
              <a:off x="2296084" y="3437878"/>
              <a:ext cx="2240409" cy="142572"/>
            </a:xfrm>
            <a:prstGeom prst="rect">
              <a:avLst/>
            </a:prstGeom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390C83A8-8BB1-B44A-3CA0-B20B50BD3FA5}"/>
              </a:ext>
            </a:extLst>
          </p:cNvPr>
          <p:cNvSpPr/>
          <p:nvPr/>
        </p:nvSpPr>
        <p:spPr bwMode="gray">
          <a:xfrm>
            <a:off x="0" y="2077375"/>
            <a:ext cx="12192000" cy="4780625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BA20814-DBF3-4B87-8FCA-D2A62247F703}"/>
              </a:ext>
            </a:extLst>
          </p:cNvPr>
          <p:cNvSpPr/>
          <p:nvPr/>
        </p:nvSpPr>
        <p:spPr bwMode="gray">
          <a:xfrm>
            <a:off x="341470" y="2236601"/>
            <a:ext cx="5952798" cy="4356293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>
                <a:solidFill>
                  <a:schemeClr val="tx1"/>
                </a:solidFill>
                <a:latin typeface="+mj-lt"/>
              </a:rPr>
              <a:t>New Product Launch Tracker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Aim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table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provide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comprehensive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products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launches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Pfizer,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regardless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which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system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Project Management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takes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place (Supply IQ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DLPP)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Identification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clear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“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System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Record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” and “NPL ID”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columns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A DLPP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managed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Project will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reflected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Supply IQ as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read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screen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In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NPL ID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column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reflect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DLPP plan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number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hyperlink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allow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users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redirected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A Supply IQ manager Project will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reflected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as editable 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assigned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NPL ID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Expected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table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behaviour</a:t>
            </a: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Table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based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angular super table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component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fields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filterable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sortable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fly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Columns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order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can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reshuffled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user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Column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widths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dimensioned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that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fiedls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are visible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without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horizontal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scrolling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Table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downloard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enabled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Potential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examples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(SPA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Tracker table, PCM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Tracker)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C3B51E7-CB65-B6E5-E18C-81112976E7D0}"/>
              </a:ext>
            </a:extLst>
          </p:cNvPr>
          <p:cNvSpPr/>
          <p:nvPr/>
        </p:nvSpPr>
        <p:spPr bwMode="gray">
          <a:xfrm>
            <a:off x="6635737" y="2236601"/>
            <a:ext cx="4156230" cy="4356293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List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attributes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to be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included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in table (default table):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Geography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(Region, Market, Country)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Product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attributes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(Global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Reporting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Product, Business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Unit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Sub Business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Unit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Supply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Chain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attributes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(API Site, DP Site, SP Site)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Item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attributes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(SAP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Description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Launch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attributes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(Wave, Launch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Priority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Target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Readiness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Date, Status TBC)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 typeface="Arial" panose="020B0604020202020204" pitchFamily="34" charset="0"/>
              <a:buChar char="•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Other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attributes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available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columns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but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not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visible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upfront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Opu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OpU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Area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OpU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Sub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Area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,...)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b="1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>
                <a:solidFill>
                  <a:schemeClr val="tx1"/>
                </a:solidFill>
                <a:latin typeface="+mj-lt"/>
              </a:rPr>
              <a:t>Table will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not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allow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record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b="1" dirty="0" err="1">
                <a:solidFill>
                  <a:schemeClr val="tx1"/>
                </a:solidFill>
                <a:latin typeface="+mj-lt"/>
              </a:rPr>
              <a:t>creation</a:t>
            </a:r>
            <a:r>
              <a:rPr lang="es-ES" sz="1400" b="1" dirty="0">
                <a:solidFill>
                  <a:schemeClr val="tx1"/>
                </a:solidFill>
                <a:latin typeface="+mj-lt"/>
              </a:rPr>
              <a:t>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will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NPL CDM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which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will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list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expected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launches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coming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DR /DLPP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9799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CAD02CE0-D33E-DF90-FB60-CC1A23E45243}"/>
              </a:ext>
            </a:extLst>
          </p:cNvPr>
          <p:cNvSpPr/>
          <p:nvPr/>
        </p:nvSpPr>
        <p:spPr bwMode="gray">
          <a:xfrm>
            <a:off x="1" y="6191396"/>
            <a:ext cx="12192000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latin typeface="+mj-l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ABAC0F0-DDA6-6977-6AA7-C8A9F45CA2F0}"/>
              </a:ext>
            </a:extLst>
          </p:cNvPr>
          <p:cNvSpPr/>
          <p:nvPr/>
        </p:nvSpPr>
        <p:spPr bwMode="gray">
          <a:xfrm>
            <a:off x="0" y="-16704"/>
            <a:ext cx="12116189" cy="666604"/>
          </a:xfrm>
          <a:prstGeom prst="rect">
            <a:avLst/>
          </a:prstGeom>
          <a:solidFill>
            <a:schemeClr val="bg1"/>
          </a:solidFill>
          <a:ln w="2857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CAEF4B5-AB22-AFA1-E2C2-F838DE98064A}"/>
              </a:ext>
            </a:extLst>
          </p:cNvPr>
          <p:cNvSpPr txBox="1"/>
          <p:nvPr/>
        </p:nvSpPr>
        <p:spPr>
          <a:xfrm>
            <a:off x="222249" y="2747"/>
            <a:ext cx="39660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/>
              <a:t>Project Attributes</a:t>
            </a:r>
          </a:p>
        </p:txBody>
      </p:sp>
      <p:sp>
        <p:nvSpPr>
          <p:cNvPr id="13" name="Isosceles Triangle 12">
            <a:extLst>
              <a:ext uri="{FF2B5EF4-FFF2-40B4-BE49-F238E27FC236}">
                <a16:creationId xmlns:a16="http://schemas.microsoft.com/office/drawing/2014/main" id="{BC759BA8-B963-2323-DB22-ECD1668B2DE5}"/>
              </a:ext>
            </a:extLst>
          </p:cNvPr>
          <p:cNvSpPr/>
          <p:nvPr/>
        </p:nvSpPr>
        <p:spPr>
          <a:xfrm rot="10800000">
            <a:off x="75811" y="114376"/>
            <a:ext cx="146438" cy="124099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5219FD2-9A4D-4653-5811-4C44681EAC8D}"/>
              </a:ext>
            </a:extLst>
          </p:cNvPr>
          <p:cNvPicPr>
            <a:picLocks noChangeAspect="1"/>
          </p:cNvPicPr>
          <p:nvPr/>
        </p:nvPicPr>
        <p:blipFill>
          <a:blip r:embed="rId2">
            <a:grayscl/>
          </a:blip>
          <a:stretch>
            <a:fillRect/>
          </a:stretch>
        </p:blipFill>
        <p:spPr>
          <a:xfrm>
            <a:off x="0" y="337121"/>
            <a:ext cx="12192000" cy="79787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2F91E16-0C55-5EBD-8F49-2D2E4594D4E4}"/>
              </a:ext>
            </a:extLst>
          </p:cNvPr>
          <p:cNvSpPr/>
          <p:nvPr/>
        </p:nvSpPr>
        <p:spPr bwMode="gray">
          <a:xfrm>
            <a:off x="222249" y="1757779"/>
            <a:ext cx="5033332" cy="4852872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b="1" dirty="0">
                <a:solidFill>
                  <a:schemeClr val="tx1"/>
                </a:solidFill>
                <a:latin typeface="+mj-lt"/>
              </a:rPr>
              <a:t>Project Attributes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Aim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table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provide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attributes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Launch Project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being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managed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.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entire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desgined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as “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read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”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where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fetched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NPL CDM, with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exception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2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fields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Documentation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SAP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code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Capturing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 Project notes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text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entry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Left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handside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repeats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many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attributes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shown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previous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main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Tracker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Coutry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GRP, BU, Sites,…)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Middle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fetches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other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specific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data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points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based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SAP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:</a:t>
            </a: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PAR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Number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1st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year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OP Plan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Revenue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1st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year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IBP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Forecast</a:t>
            </a: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marL="285750" indent="-285750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  <a:buFontTx/>
              <a:buChar char="-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 err="1">
                <a:solidFill>
                  <a:schemeClr val="tx1"/>
                </a:solidFill>
                <a:latin typeface="+mj-lt"/>
              </a:rPr>
              <a:t>Right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section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has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all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contacts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who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intervene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/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contribute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Launch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activities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(RSL, BSL,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Planners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, ALIM / Reg / Site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contacts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)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…and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lastly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Project notes to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maintaned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by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PMO.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8E6F2CF-CC55-6812-1DA8-5F4A3C32AFA0}"/>
              </a:ext>
            </a:extLst>
          </p:cNvPr>
          <p:cNvSpPr/>
          <p:nvPr/>
        </p:nvSpPr>
        <p:spPr bwMode="gray">
          <a:xfrm>
            <a:off x="10218197" y="310524"/>
            <a:ext cx="1751553" cy="824473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E38E1C0-067B-0C01-FA6A-D60B8E321406}"/>
              </a:ext>
            </a:extLst>
          </p:cNvPr>
          <p:cNvSpPr/>
          <p:nvPr/>
        </p:nvSpPr>
        <p:spPr bwMode="gray">
          <a:xfrm>
            <a:off x="2043343" y="228748"/>
            <a:ext cx="2963663" cy="307777"/>
          </a:xfrm>
          <a:prstGeom prst="rect">
            <a:avLst/>
          </a:prstGeom>
          <a:noFill/>
          <a:ln w="28575" cap="flat" cmpd="sng" algn="ctr">
            <a:solidFill>
              <a:srgbClr val="00B0F0"/>
            </a:solidFill>
            <a:prstDash val="sysDot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algn="ctr"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0CA064F6-2796-4F3B-EAF8-BA70D3ABBA3D}"/>
              </a:ext>
            </a:extLst>
          </p:cNvPr>
          <p:cNvCxnSpPr>
            <a:cxnSpLocks/>
            <a:stCxn id="5" idx="0"/>
            <a:endCxn id="21" idx="2"/>
          </p:cNvCxnSpPr>
          <p:nvPr/>
        </p:nvCxnSpPr>
        <p:spPr bwMode="gray">
          <a:xfrm flipV="1">
            <a:off x="2738915" y="536525"/>
            <a:ext cx="786260" cy="1221254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12E1CF2E-A22F-2761-B21A-15D89266464A}"/>
              </a:ext>
            </a:extLst>
          </p:cNvPr>
          <p:cNvCxnSpPr>
            <a:cxnSpLocks/>
            <a:stCxn id="5" idx="0"/>
            <a:endCxn id="20" idx="1"/>
          </p:cNvCxnSpPr>
          <p:nvPr/>
        </p:nvCxnSpPr>
        <p:spPr bwMode="gray">
          <a:xfrm flipV="1">
            <a:off x="2738915" y="722761"/>
            <a:ext cx="7479282" cy="1035018"/>
          </a:xfrm>
          <a:prstGeom prst="straightConnector1">
            <a:avLst/>
          </a:prstGeom>
          <a:noFill/>
          <a:ln w="28575" cap="rnd">
            <a:solidFill>
              <a:srgbClr val="00B0F0"/>
            </a:solidFill>
            <a:prstDash val="solid"/>
            <a:round/>
            <a:headEnd/>
            <a:tailEnd type="triangle"/>
          </a:ln>
          <a:effectLst/>
        </p:spPr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2D742BF8-C538-3440-78A2-AC4B0C288270}"/>
              </a:ext>
            </a:extLst>
          </p:cNvPr>
          <p:cNvSpPr/>
          <p:nvPr/>
        </p:nvSpPr>
        <p:spPr bwMode="gray">
          <a:xfrm>
            <a:off x="5924520" y="2947386"/>
            <a:ext cx="4156230" cy="1671221"/>
          </a:xfrm>
          <a:prstGeom prst="rect">
            <a:avLst/>
          </a:prstGeom>
          <a:ln>
            <a:solidFill>
              <a:srgbClr val="00B0F0"/>
            </a:solidFill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29" tIns="45715" rIns="91429" bIns="45715" numCol="1" rtlCol="0" anchor="ctr" anchorCtr="0" compatLnSpc="1">
            <a:prstTxWarp prst="textNoShape">
              <a:avLst/>
            </a:prstTxWarp>
            <a:noAutofit/>
          </a:bodyPr>
          <a:lstStyle/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Project Notes are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expected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snapshoted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a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weekly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basis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together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with Launch timeline)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The SAP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code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input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needs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accomodate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to: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-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either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from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the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NPL CDM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r>
              <a:rPr lang="es-ES" sz="1400" dirty="0">
                <a:solidFill>
                  <a:schemeClr val="tx1"/>
                </a:solidFill>
                <a:latin typeface="+mj-lt"/>
              </a:rPr>
              <a:t>-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Or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be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documented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directly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in PCM (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drop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down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menú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based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combination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</a:t>
            </a:r>
            <a:r>
              <a:rPr lang="es-ES" sz="1400" dirty="0" err="1">
                <a:solidFill>
                  <a:schemeClr val="tx1"/>
                </a:solidFill>
                <a:latin typeface="+mj-lt"/>
              </a:rPr>
              <a:t>of</a:t>
            </a:r>
            <a:r>
              <a:rPr lang="es-ES" sz="1400" dirty="0">
                <a:solidFill>
                  <a:schemeClr val="tx1"/>
                </a:solidFill>
                <a:latin typeface="+mj-lt"/>
              </a:rPr>
              <a:t> GRP / Country)</a:t>
            </a:r>
          </a:p>
          <a:p>
            <a:pPr fontAlgn="base">
              <a:lnSpc>
                <a:spcPct val="90000"/>
              </a:lnSpc>
              <a:spcAft>
                <a:spcPct val="0"/>
              </a:spcAft>
              <a:buClr>
                <a:schemeClr val="accent2"/>
              </a:buClr>
              <a:buSzPct val="90000"/>
            </a:pPr>
            <a:endParaRPr lang="es-ES" sz="1400" dirty="0">
              <a:solidFill>
                <a:schemeClr val="tx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86071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F54AC403-8344-2AD4-06B0-5620637A9CBE}"/>
              </a:ext>
            </a:extLst>
          </p:cNvPr>
          <p:cNvGrpSpPr/>
          <p:nvPr/>
        </p:nvGrpSpPr>
        <p:grpSpPr>
          <a:xfrm>
            <a:off x="418590" y="1261138"/>
            <a:ext cx="8338255" cy="926216"/>
            <a:chOff x="462101" y="4532252"/>
            <a:chExt cx="8338255" cy="926216"/>
          </a:xfrm>
        </p:grpSpPr>
        <p:sp>
          <p:nvSpPr>
            <p:cNvPr id="9" name="Text Placeholder 4">
              <a:extLst>
                <a:ext uri="{FF2B5EF4-FFF2-40B4-BE49-F238E27FC236}">
                  <a16:creationId xmlns:a16="http://schemas.microsoft.com/office/drawing/2014/main" id="{3B1C607E-BDF2-6AAE-4718-D344DF598604}"/>
                </a:ext>
              </a:extLst>
            </p:cNvPr>
            <p:cNvSpPr txBox="1">
              <a:spLocks/>
            </p:cNvSpPr>
            <p:nvPr/>
          </p:nvSpPr>
          <p:spPr>
            <a:xfrm>
              <a:off x="1665994" y="4810170"/>
              <a:ext cx="7134362" cy="338554"/>
            </a:xfrm>
            <a:prstGeom prst="rect">
              <a:avLst/>
            </a:prstGeom>
          </p:spPr>
          <p:txBody>
            <a:bodyPr wrap="square" anchor="t">
              <a:spAutoFit/>
            </a:bodyPr>
            <a:lstStyle>
              <a:lvl1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300" b="0" i="0" kern="1200" cap="none" baseline="0" dirty="0">
                  <a:solidFill>
                    <a:schemeClr val="tx1"/>
                  </a:solidFill>
                  <a:latin typeface="Graphik Semibold" panose="020B0703030202060203" pitchFamily="34" charset="0"/>
                  <a:ea typeface="+mn-ea"/>
                  <a:cs typeface="Arial" panose="020B0604020202020204" pitchFamily="34" charset="0"/>
                </a:defRPr>
              </a:lvl1pPr>
              <a:lvl2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None/>
                <a:defRPr lang="en-US" sz="1100" b="0" i="0" kern="1200" cap="none" baseline="0" dirty="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Arial" panose="020B0604020202020204" pitchFamily="34" charset="0"/>
                </a:defRPr>
              </a:lvl2pPr>
              <a:lvl3pPr marL="180975" indent="-1809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3pPr>
              <a:lvl4pPr marL="361950" indent="-168275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–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4pPr>
              <a:lvl5pPr marL="542925" indent="-176213" algn="l" defTabSz="914377" rtl="0" eaLnBrk="1" latinLnBrk="0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Font typeface="Arial" panose="020B0604020202020204" pitchFamily="34" charset="0"/>
                <a:buChar char="•"/>
                <a:defRPr sz="1100" kern="1200">
                  <a:solidFill>
                    <a:schemeClr val="tx1"/>
                  </a:solidFill>
                  <a:latin typeface="Graphik" panose="020B0503030202060203" pitchFamily="34" charset="0"/>
                  <a:ea typeface="+mn-ea"/>
                  <a:cs typeface="+mn-cs"/>
                </a:defRPr>
              </a:lvl5pPr>
              <a:lvl6pPr marL="512750" indent="-173034" algn="l" defTabSz="914377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0" indent="0" algn="l" defTabSz="914377" rtl="0" eaLnBrk="1" latinLnBrk="0" hangingPunct="1">
                <a:lnSpc>
                  <a:spcPct val="90000"/>
                </a:lnSpc>
                <a:spcBef>
                  <a:spcPts val="800"/>
                </a:spcBef>
                <a:buFont typeface="Arial" panose="020B0604020202020204" pitchFamily="34" charset="0"/>
                <a:buNone/>
                <a:defRPr sz="1200" b="1" kern="1200" cap="all" baseline="0">
                  <a:solidFill>
                    <a:schemeClr val="tx1"/>
                  </a:solidFill>
                  <a:latin typeface="+mj-lt"/>
                  <a:ea typeface="+mn-ea"/>
                  <a:cs typeface="+mn-cs"/>
                </a:defRPr>
              </a:lvl7pPr>
              <a:lvl8pPr marL="0" indent="0" algn="l" defTabSz="914377" rtl="0" eaLnBrk="1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800"/>
                </a:spcAft>
                <a:buFont typeface="Arial" panose="020B0604020202020204" pitchFamily="34" charset="0"/>
                <a:buNone/>
                <a:defRPr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0" indent="0" algn="l" defTabSz="914377" rtl="0" eaLnBrk="1" latinLnBrk="0" hangingPunct="1">
                <a:lnSpc>
                  <a:spcPct val="110000"/>
                </a:lnSpc>
                <a:spcBef>
                  <a:spcPts val="0"/>
                </a:spcBef>
                <a:spcAft>
                  <a:spcPts val="600"/>
                </a:spcAft>
                <a:buFont typeface="Arial" panose="020B0604020202020204" pitchFamily="34" charset="0"/>
                <a:buNone/>
                <a:defRPr sz="1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37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err="1">
                  <a:ln>
                    <a:noFill/>
                  </a:ln>
                  <a:solidFill>
                    <a:srgbClr val="1A1918"/>
                  </a:solidFill>
                  <a:effectLst/>
                  <a:uLnTx/>
                  <a:uFillTx/>
                  <a:latin typeface="Arial" panose="020B0604020202020204"/>
                  <a:ea typeface="+mn-ea"/>
                  <a:cs typeface="Arial" panose="020B0604020202020204" pitchFamily="34" charset="0"/>
                </a:rPr>
                <a:t>Laun</a:t>
              </a:r>
              <a:r>
                <a:rPr lang="en-US" sz="1600" b="1" dirty="0" err="1">
                  <a:solidFill>
                    <a:srgbClr val="1A1918"/>
                  </a:solidFill>
                  <a:latin typeface="Arial" panose="020B0604020202020204"/>
                </a:rPr>
                <a:t>ch</a:t>
              </a:r>
              <a:r>
                <a:rPr lang="en-US" sz="1600" b="1" dirty="0">
                  <a:solidFill>
                    <a:srgbClr val="1A1918"/>
                  </a:solidFill>
                  <a:latin typeface="Arial" panose="020B0604020202020204"/>
                </a:rPr>
                <a:t> Plan Timeline Section (requirements)</a:t>
              </a:r>
              <a:endPara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1A1918"/>
                </a:solidFill>
                <a:effectLst/>
                <a:uLnTx/>
                <a:uFillTx/>
                <a:latin typeface="Arial" panose="020B0604020202020204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0" name="object 2">
              <a:extLst>
                <a:ext uri="{FF2B5EF4-FFF2-40B4-BE49-F238E27FC236}">
                  <a16:creationId xmlns:a16="http://schemas.microsoft.com/office/drawing/2014/main" id="{D996DB6E-FF5B-4382-7D2F-A231CC0A6111}"/>
                </a:ext>
              </a:extLst>
            </p:cNvPr>
            <p:cNvSpPr txBox="1">
              <a:spLocks/>
            </p:cNvSpPr>
            <p:nvPr/>
          </p:nvSpPr>
          <p:spPr>
            <a:xfrm>
              <a:off x="462101" y="4532252"/>
              <a:ext cx="1296210" cy="926216"/>
            </a:xfrm>
            <a:prstGeom prst="rect">
              <a:avLst/>
            </a:prstGeom>
          </p:spPr>
          <p:txBody>
            <a:bodyPr vert="horz" wrap="square" lIns="0" tIns="215900" rIns="0" bIns="0" rtlCol="0" anchor="t" anchorCtr="0">
              <a:spAutoFit/>
            </a:bodyPr>
            <a:lstStyle>
              <a:lvl1pPr marL="0" indent="0" algn="l" defTabSz="914377" rtl="0" eaLnBrk="1" latinLnBrk="0" hangingPunct="1">
                <a:lnSpc>
                  <a:spcPct val="70000"/>
                </a:lnSpc>
                <a:spcBef>
                  <a:spcPct val="0"/>
                </a:spcBef>
                <a:buNone/>
                <a:defRPr sz="8000" b="1" kern="1200" cap="all" spc="-150" baseline="0">
                  <a:solidFill>
                    <a:schemeClr val="tx1"/>
                  </a:solidFill>
                  <a:latin typeface="Graphik Black" panose="020B0A03030202060203" pitchFamily="34" charset="0"/>
                  <a:ea typeface="+mj-ea"/>
                  <a:cs typeface="+mj-cs"/>
                </a:defRPr>
              </a:lvl1pPr>
            </a:lstStyle>
            <a:p>
              <a:pPr marL="12700" marR="5080" lvl="0" indent="0" algn="l" defTabSz="914377" rtl="0" eaLnBrk="1" fontAlgn="auto" latinLnBrk="0" hangingPunct="1">
                <a:lnSpc>
                  <a:spcPct val="73300"/>
                </a:lnSpc>
                <a:spcBef>
                  <a:spcPts val="17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6000" b="1" i="0" u="none" strike="noStrike" kern="1200" cap="all" spc="-150" normalizeH="0" baseline="0" noProof="0" dirty="0">
                  <a:ln>
                    <a:noFill/>
                  </a:ln>
                  <a:solidFill>
                    <a:srgbClr val="005AD2"/>
                  </a:solidFill>
                  <a:effectLst/>
                  <a:uLnTx/>
                  <a:uFillTx/>
                  <a:latin typeface="Arial Black" panose="020B0A04020102020204" pitchFamily="34" charset="0"/>
                  <a:ea typeface="+mj-ea"/>
                  <a:cs typeface="+mj-cs"/>
                </a:rPr>
                <a:t>03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023354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2_Office Theme">
  <a:themeElements>
    <a:clrScheme name="PFE2021">
      <a:dk1>
        <a:srgbClr val="000000"/>
      </a:dk1>
      <a:lt1>
        <a:srgbClr val="FFFFFF"/>
      </a:lt1>
      <a:dk2>
        <a:srgbClr val="F49C34"/>
      </a:dk2>
      <a:lt2>
        <a:srgbClr val="F8DF5A"/>
      </a:lt2>
      <a:accent1>
        <a:srgbClr val="0000C9"/>
      </a:accent1>
      <a:accent2>
        <a:srgbClr val="0095FF"/>
      </a:accent2>
      <a:accent3>
        <a:srgbClr val="0DBDBA"/>
      </a:accent3>
      <a:accent4>
        <a:srgbClr val="67BB6E"/>
      </a:accent4>
      <a:accent5>
        <a:srgbClr val="9D73F7"/>
      </a:accent5>
      <a:accent6>
        <a:srgbClr val="D95776"/>
      </a:accent6>
      <a:hlink>
        <a:srgbClr val="0095FF"/>
      </a:hlink>
      <a:folHlink>
        <a:srgbClr val="A1AAB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gray">
        <a:solidFill>
          <a:schemeClr val="bg1">
            <a:lumMod val="95000"/>
          </a:schemeClr>
        </a:solidFill>
        <a:ln w="28575" cap="flat" cmpd="sng" algn="ctr">
          <a:noFill/>
          <a:prstDash val="solid"/>
          <a:miter lim="800000"/>
          <a:headEnd type="none" w="med" len="med"/>
          <a:tailEnd type="none" w="med" len="med"/>
        </a:ln>
        <a:effectLst/>
      </a:spPr>
      <a:bodyPr vert="horz" wrap="square" lIns="91429" tIns="45715" rIns="91429" bIns="45715" numCol="1" rtlCol="0" anchor="ctr" anchorCtr="0" compatLnSpc="1">
        <a:prstTxWarp prst="textNoShape">
          <a:avLst/>
        </a:prstTxWarp>
        <a:noAutofit/>
      </a:bodyPr>
      <a:lstStyle>
        <a:defPPr algn="ctr" fontAlgn="base">
          <a:lnSpc>
            <a:spcPct val="90000"/>
          </a:lnSpc>
          <a:spcAft>
            <a:spcPct val="0"/>
          </a:spcAft>
          <a:buClr>
            <a:schemeClr val="accent2"/>
          </a:buClr>
          <a:buSzPct val="90000"/>
          <a:defRPr b="1" dirty="0">
            <a:solidFill>
              <a:schemeClr val="accent1"/>
            </a:solidFill>
            <a:latin typeface="+mj-lt"/>
          </a:defRPr>
        </a:defPPr>
      </a:lstStyle>
    </a:spDef>
    <a:lnDef>
      <a:spPr bwMode="gray">
        <a:noFill/>
        <a:ln w="12700" cap="rnd">
          <a:solidFill>
            <a:schemeClr val="bg1">
              <a:lumMod val="75000"/>
            </a:schemeClr>
          </a:solidFill>
          <a:prstDash val="solid"/>
          <a:round/>
          <a:headEnd/>
          <a:tailEnd/>
        </a:ln>
        <a:effectLst/>
      </a:spPr>
      <a:bodyPr/>
      <a:lstStyle/>
    </a:lnDef>
    <a:txDef>
      <a:spPr bwMode="gray"/>
      <a:bodyPr wrap="square" lIns="45720" tIns="45720" rIns="45720" bIns="45720" rtlCol="0">
        <a:noAutofit/>
      </a:bodyPr>
      <a:lstStyle>
        <a:defPPr marL="171450" indent="-171450" algn="l">
          <a:lnSpc>
            <a:spcPct val="90000"/>
          </a:lnSpc>
          <a:spcBef>
            <a:spcPts val="1000"/>
          </a:spcBef>
          <a:buFont typeface="Arial" panose="020B0604020202020204" pitchFamily="34" charset="0"/>
          <a:buChar char="•"/>
          <a:defRPr sz="1600" dirty="0" err="1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113901_Pfizwer PowerPoint Template_Logo_Confidential_16x9_011421_1230am.pptx" id="{E16796BA-4DED-40F6-9D93-A6103AA552F4}" vid="{4EBAB7F6-64B5-416D-A518-BA6D9B2F23F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37220907-5d0a-4ed1-89a0-345a4af6df2f">
      <Terms xmlns="http://schemas.microsoft.com/office/infopath/2007/PartnerControls"/>
    </lcf76f155ced4ddcb4097134ff3c332f>
    <TaxCatchAll xmlns="aec60fca-b963-4cba-b8a0-6c71ba9f94e0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6366D6E3612254889EFB15F01D403F6" ma:contentTypeVersion="15" ma:contentTypeDescription="Create a new document." ma:contentTypeScope="" ma:versionID="01b17021b8528bf5c8d06c4a3c950d52">
  <xsd:schema xmlns:xsd="http://www.w3.org/2001/XMLSchema" xmlns:xs="http://www.w3.org/2001/XMLSchema" xmlns:p="http://schemas.microsoft.com/office/2006/metadata/properties" xmlns:ns2="37220907-5d0a-4ed1-89a0-345a4af6df2f" xmlns:ns3="aec60fca-b963-4cba-b8a0-6c71ba9f94e0" targetNamespace="http://schemas.microsoft.com/office/2006/metadata/properties" ma:root="true" ma:fieldsID="afe5a1fb164a594d69537aa024e7525c" ns2:_="" ns3:_="">
    <xsd:import namespace="37220907-5d0a-4ed1-89a0-345a4af6df2f"/>
    <xsd:import namespace="aec60fca-b963-4cba-b8a0-6c71ba9f94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DateTaken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7220907-5d0a-4ed1-89a0-345a4af6df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8f9dd247-5f48-452a-8dc4-ff9a39258eb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c60fca-b963-4cba-b8a0-6c71ba9f94e0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0" nillable="true" ma:displayName="Taxonomy Catch All Column" ma:hidden="true" ma:list="{202af18e-d25c-4814-9268-4432e7f42526}" ma:internalName="TaxCatchAll" ma:showField="CatchAllData" ma:web="aec60fca-b963-4cba-b8a0-6c71ba9f94e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EDB5DA0-E849-4269-A256-6F983952160B}">
  <ds:schemaRefs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purl.org/dc/dcmitype/"/>
    <ds:schemaRef ds:uri="aec60fca-b963-4cba-b8a0-6c71ba9f94e0"/>
    <ds:schemaRef ds:uri="37220907-5d0a-4ed1-89a0-345a4af6df2f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1ADE904-CB92-48E5-BDEC-E944FE894594}">
  <ds:schemaRefs>
    <ds:schemaRef ds:uri="37220907-5d0a-4ed1-89a0-345a4af6df2f"/>
    <ds:schemaRef ds:uri="aec60fca-b963-4cba-b8a0-6c71ba9f94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73537F5F-3D43-44FC-867F-A437746C5FE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4321</TotalTime>
  <Words>1616</Words>
  <Application>Microsoft Office PowerPoint</Application>
  <PresentationFormat>Widescreen</PresentationFormat>
  <Paragraphs>154</Paragraphs>
  <Slides>14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 Narrow</vt:lpstr>
      <vt:lpstr>Calibri</vt:lpstr>
      <vt:lpstr>2_Office Theme</vt:lpstr>
      <vt:lpstr>think-cell Slide</vt:lpstr>
      <vt:lpstr>Inline Launch  Management &amp; Visibility   Supply IQ Proposed  User Interface</vt:lpstr>
      <vt:lpstr>Today’s Agenda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Inline Launch  Management &amp; Visibility   Leadership Update</dc:title>
  <dc:creator>Ollis, Courtney</dc:creator>
  <cp:lastModifiedBy>Espagnet, Julien</cp:lastModifiedBy>
  <cp:revision>3</cp:revision>
  <dcterms:created xsi:type="dcterms:W3CDTF">2024-08-05T12:02:59Z</dcterms:created>
  <dcterms:modified xsi:type="dcterms:W3CDTF">2024-09-02T14:14:00Z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0x01010076366D6E3612254889EFB15F01D403F6</vt:lpwstr>
  </property>
  <property fmtid="{D5CDD505-2E9C-101B-9397-08002B2CF9AE}" pid="3" name="MSIP_Label_4791b42f-c435-42ca-9531-75a3f42aae3d_Enabled">
    <vt:lpwstr>true</vt:lpwstr>
  </property>
  <property fmtid="{D5CDD505-2E9C-101B-9397-08002B2CF9AE}" pid="4" name="MSIP_Label_4791b42f-c435-42ca-9531-75a3f42aae3d_SetDate">
    <vt:lpwstr>2024-08-05T12:04:25Z</vt:lpwstr>
  </property>
  <property fmtid="{D5CDD505-2E9C-101B-9397-08002B2CF9AE}" pid="5" name="MSIP_Label_4791b42f-c435-42ca-9531-75a3f42aae3d_Method">
    <vt:lpwstr>Privileged</vt:lpwstr>
  </property>
  <property fmtid="{D5CDD505-2E9C-101B-9397-08002B2CF9AE}" pid="6" name="MSIP_Label_4791b42f-c435-42ca-9531-75a3f42aae3d_Name">
    <vt:lpwstr>4791b42f-c435-42ca-9531-75a3f42aae3d</vt:lpwstr>
  </property>
  <property fmtid="{D5CDD505-2E9C-101B-9397-08002B2CF9AE}" pid="7" name="MSIP_Label_4791b42f-c435-42ca-9531-75a3f42aae3d_SiteId">
    <vt:lpwstr>7a916015-20ae-4ad1-9170-eefd915e9272</vt:lpwstr>
  </property>
  <property fmtid="{D5CDD505-2E9C-101B-9397-08002B2CF9AE}" pid="8" name="MSIP_Label_4791b42f-c435-42ca-9531-75a3f42aae3d_ActionId">
    <vt:lpwstr>95f56419-fa1a-4130-84f1-b77795758107</vt:lpwstr>
  </property>
  <property fmtid="{D5CDD505-2E9C-101B-9397-08002B2CF9AE}" pid="9" name="MSIP_Label_4791b42f-c435-42ca-9531-75a3f42aae3d_ContentBits">
    <vt:lpwstr>0</vt:lpwstr>
  </property>
  <property fmtid="{D5CDD505-2E9C-101B-9397-08002B2CF9AE}" pid="10" name="MediaServiceImageTags">
    <vt:lpwstr/>
  </property>
</Properties>
</file>