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AB5A9-D4CD-317C-5D7D-D4AA16B0F14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C26E9F8-45D1-1741-E64E-5EFE6EB98E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3FF5A47-CE4D-E2F2-8F7C-7789E6D740EF}"/>
              </a:ext>
            </a:extLst>
          </p:cNvPr>
          <p:cNvSpPr>
            <a:spLocks noGrp="1"/>
          </p:cNvSpPr>
          <p:nvPr>
            <p:ph type="dt" sz="half" idx="10"/>
          </p:nvPr>
        </p:nvSpPr>
        <p:spPr/>
        <p:txBody>
          <a:bodyPr/>
          <a:lstStyle/>
          <a:p>
            <a:fld id="{AF09D67E-11DE-400E-93C1-BD65505E3C41}" type="datetimeFigureOut">
              <a:rPr lang="en-GB" smtClean="0"/>
              <a:t>20/04/2023</a:t>
            </a:fld>
            <a:endParaRPr lang="en-GB"/>
          </a:p>
        </p:txBody>
      </p:sp>
      <p:sp>
        <p:nvSpPr>
          <p:cNvPr id="5" name="Footer Placeholder 4">
            <a:extLst>
              <a:ext uri="{FF2B5EF4-FFF2-40B4-BE49-F238E27FC236}">
                <a16:creationId xmlns:a16="http://schemas.microsoft.com/office/drawing/2014/main" id="{44844B2B-2267-12B6-C534-5DFA7C6524D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6B5A158-06BB-0719-9291-3F243B869DDE}"/>
              </a:ext>
            </a:extLst>
          </p:cNvPr>
          <p:cNvSpPr>
            <a:spLocks noGrp="1"/>
          </p:cNvSpPr>
          <p:nvPr>
            <p:ph type="sldNum" sz="quarter" idx="12"/>
          </p:nvPr>
        </p:nvSpPr>
        <p:spPr/>
        <p:txBody>
          <a:bodyPr/>
          <a:lstStyle/>
          <a:p>
            <a:fld id="{D71839CC-404B-4396-9C03-D4B6A3C52A03}" type="slidenum">
              <a:rPr lang="en-GB" smtClean="0"/>
              <a:t>‹#›</a:t>
            </a:fld>
            <a:endParaRPr lang="en-GB"/>
          </a:p>
        </p:txBody>
      </p:sp>
    </p:spTree>
    <p:extLst>
      <p:ext uri="{BB962C8B-B14F-4D97-AF65-F5344CB8AC3E}">
        <p14:creationId xmlns:p14="http://schemas.microsoft.com/office/powerpoint/2010/main" val="3746699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6C289-754B-6264-D955-09B4F83A534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7EE6662-FD4A-E24E-E4C5-FE13362D524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B201232-3DE1-7246-9D28-9A7D18C5B8EA}"/>
              </a:ext>
            </a:extLst>
          </p:cNvPr>
          <p:cNvSpPr>
            <a:spLocks noGrp="1"/>
          </p:cNvSpPr>
          <p:nvPr>
            <p:ph type="dt" sz="half" idx="10"/>
          </p:nvPr>
        </p:nvSpPr>
        <p:spPr/>
        <p:txBody>
          <a:bodyPr/>
          <a:lstStyle/>
          <a:p>
            <a:fld id="{AF09D67E-11DE-400E-93C1-BD65505E3C41}" type="datetimeFigureOut">
              <a:rPr lang="en-GB" smtClean="0"/>
              <a:t>20/04/2023</a:t>
            </a:fld>
            <a:endParaRPr lang="en-GB"/>
          </a:p>
        </p:txBody>
      </p:sp>
      <p:sp>
        <p:nvSpPr>
          <p:cNvPr id="5" name="Footer Placeholder 4">
            <a:extLst>
              <a:ext uri="{FF2B5EF4-FFF2-40B4-BE49-F238E27FC236}">
                <a16:creationId xmlns:a16="http://schemas.microsoft.com/office/drawing/2014/main" id="{AAD571D8-5AF2-C18E-E312-82EFC869669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2E8C272-7FCA-E49C-0525-E1755786E3EF}"/>
              </a:ext>
            </a:extLst>
          </p:cNvPr>
          <p:cNvSpPr>
            <a:spLocks noGrp="1"/>
          </p:cNvSpPr>
          <p:nvPr>
            <p:ph type="sldNum" sz="quarter" idx="12"/>
          </p:nvPr>
        </p:nvSpPr>
        <p:spPr/>
        <p:txBody>
          <a:bodyPr/>
          <a:lstStyle/>
          <a:p>
            <a:fld id="{D71839CC-404B-4396-9C03-D4B6A3C52A03}" type="slidenum">
              <a:rPr lang="en-GB" smtClean="0"/>
              <a:t>‹#›</a:t>
            </a:fld>
            <a:endParaRPr lang="en-GB"/>
          </a:p>
        </p:txBody>
      </p:sp>
    </p:spTree>
    <p:extLst>
      <p:ext uri="{BB962C8B-B14F-4D97-AF65-F5344CB8AC3E}">
        <p14:creationId xmlns:p14="http://schemas.microsoft.com/office/powerpoint/2010/main" val="23380142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9C8014A-F265-18D0-B5E9-11683B82FF9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8605BE6-BAC6-0404-16AC-72396A64ED9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12867B7-396A-2581-517E-9C5015AC3E28}"/>
              </a:ext>
            </a:extLst>
          </p:cNvPr>
          <p:cNvSpPr>
            <a:spLocks noGrp="1"/>
          </p:cNvSpPr>
          <p:nvPr>
            <p:ph type="dt" sz="half" idx="10"/>
          </p:nvPr>
        </p:nvSpPr>
        <p:spPr/>
        <p:txBody>
          <a:bodyPr/>
          <a:lstStyle/>
          <a:p>
            <a:fld id="{AF09D67E-11DE-400E-93C1-BD65505E3C41}" type="datetimeFigureOut">
              <a:rPr lang="en-GB" smtClean="0"/>
              <a:t>20/04/2023</a:t>
            </a:fld>
            <a:endParaRPr lang="en-GB"/>
          </a:p>
        </p:txBody>
      </p:sp>
      <p:sp>
        <p:nvSpPr>
          <p:cNvPr id="5" name="Footer Placeholder 4">
            <a:extLst>
              <a:ext uri="{FF2B5EF4-FFF2-40B4-BE49-F238E27FC236}">
                <a16:creationId xmlns:a16="http://schemas.microsoft.com/office/drawing/2014/main" id="{EC601033-F2ED-D3C7-DBD2-37B44329DB1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30E14C-D332-F8C3-FEFA-9FC64F00C161}"/>
              </a:ext>
            </a:extLst>
          </p:cNvPr>
          <p:cNvSpPr>
            <a:spLocks noGrp="1"/>
          </p:cNvSpPr>
          <p:nvPr>
            <p:ph type="sldNum" sz="quarter" idx="12"/>
          </p:nvPr>
        </p:nvSpPr>
        <p:spPr/>
        <p:txBody>
          <a:bodyPr/>
          <a:lstStyle/>
          <a:p>
            <a:fld id="{D71839CC-404B-4396-9C03-D4B6A3C52A03}" type="slidenum">
              <a:rPr lang="en-GB" smtClean="0"/>
              <a:t>‹#›</a:t>
            </a:fld>
            <a:endParaRPr lang="en-GB"/>
          </a:p>
        </p:txBody>
      </p:sp>
    </p:spTree>
    <p:extLst>
      <p:ext uri="{BB962C8B-B14F-4D97-AF65-F5344CB8AC3E}">
        <p14:creationId xmlns:p14="http://schemas.microsoft.com/office/powerpoint/2010/main" val="235791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B6913-FC7F-B828-2538-825FDD3FBAB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8460899-37EF-58E0-01D7-6D8CA5B0BBD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A3543A-D4EA-C2EB-B044-8303A2F6C63F}"/>
              </a:ext>
            </a:extLst>
          </p:cNvPr>
          <p:cNvSpPr>
            <a:spLocks noGrp="1"/>
          </p:cNvSpPr>
          <p:nvPr>
            <p:ph type="dt" sz="half" idx="10"/>
          </p:nvPr>
        </p:nvSpPr>
        <p:spPr/>
        <p:txBody>
          <a:bodyPr/>
          <a:lstStyle/>
          <a:p>
            <a:fld id="{AF09D67E-11DE-400E-93C1-BD65505E3C41}" type="datetimeFigureOut">
              <a:rPr lang="en-GB" smtClean="0"/>
              <a:t>20/04/2023</a:t>
            </a:fld>
            <a:endParaRPr lang="en-GB"/>
          </a:p>
        </p:txBody>
      </p:sp>
      <p:sp>
        <p:nvSpPr>
          <p:cNvPr id="5" name="Footer Placeholder 4">
            <a:extLst>
              <a:ext uri="{FF2B5EF4-FFF2-40B4-BE49-F238E27FC236}">
                <a16:creationId xmlns:a16="http://schemas.microsoft.com/office/drawing/2014/main" id="{4EEADE0D-77B5-8A92-3E7A-840FD7D02D3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3E627A-9BD6-EF4D-19F0-6FDB7C7E485F}"/>
              </a:ext>
            </a:extLst>
          </p:cNvPr>
          <p:cNvSpPr>
            <a:spLocks noGrp="1"/>
          </p:cNvSpPr>
          <p:nvPr>
            <p:ph type="sldNum" sz="quarter" idx="12"/>
          </p:nvPr>
        </p:nvSpPr>
        <p:spPr/>
        <p:txBody>
          <a:bodyPr/>
          <a:lstStyle/>
          <a:p>
            <a:fld id="{D71839CC-404B-4396-9C03-D4B6A3C52A03}" type="slidenum">
              <a:rPr lang="en-GB" smtClean="0"/>
              <a:t>‹#›</a:t>
            </a:fld>
            <a:endParaRPr lang="en-GB"/>
          </a:p>
        </p:txBody>
      </p:sp>
    </p:spTree>
    <p:extLst>
      <p:ext uri="{BB962C8B-B14F-4D97-AF65-F5344CB8AC3E}">
        <p14:creationId xmlns:p14="http://schemas.microsoft.com/office/powerpoint/2010/main" val="3417322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EF7B6-A02A-C92E-2C40-6272520EDB3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79394F2-572B-4A31-8A37-42A6342380E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D354B13-AF0D-5DB8-1A68-6EC24C4FD800}"/>
              </a:ext>
            </a:extLst>
          </p:cNvPr>
          <p:cNvSpPr>
            <a:spLocks noGrp="1"/>
          </p:cNvSpPr>
          <p:nvPr>
            <p:ph type="dt" sz="half" idx="10"/>
          </p:nvPr>
        </p:nvSpPr>
        <p:spPr/>
        <p:txBody>
          <a:bodyPr/>
          <a:lstStyle/>
          <a:p>
            <a:fld id="{AF09D67E-11DE-400E-93C1-BD65505E3C41}" type="datetimeFigureOut">
              <a:rPr lang="en-GB" smtClean="0"/>
              <a:t>20/04/2023</a:t>
            </a:fld>
            <a:endParaRPr lang="en-GB"/>
          </a:p>
        </p:txBody>
      </p:sp>
      <p:sp>
        <p:nvSpPr>
          <p:cNvPr id="5" name="Footer Placeholder 4">
            <a:extLst>
              <a:ext uri="{FF2B5EF4-FFF2-40B4-BE49-F238E27FC236}">
                <a16:creationId xmlns:a16="http://schemas.microsoft.com/office/drawing/2014/main" id="{BC1BF352-9C77-6FDB-3728-080769F81D5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C81ECC-0BD1-F413-A5BC-E51AD3CFA379}"/>
              </a:ext>
            </a:extLst>
          </p:cNvPr>
          <p:cNvSpPr>
            <a:spLocks noGrp="1"/>
          </p:cNvSpPr>
          <p:nvPr>
            <p:ph type="sldNum" sz="quarter" idx="12"/>
          </p:nvPr>
        </p:nvSpPr>
        <p:spPr/>
        <p:txBody>
          <a:bodyPr/>
          <a:lstStyle/>
          <a:p>
            <a:fld id="{D71839CC-404B-4396-9C03-D4B6A3C52A03}" type="slidenum">
              <a:rPr lang="en-GB" smtClean="0"/>
              <a:t>‹#›</a:t>
            </a:fld>
            <a:endParaRPr lang="en-GB"/>
          </a:p>
        </p:txBody>
      </p:sp>
    </p:spTree>
    <p:extLst>
      <p:ext uri="{BB962C8B-B14F-4D97-AF65-F5344CB8AC3E}">
        <p14:creationId xmlns:p14="http://schemas.microsoft.com/office/powerpoint/2010/main" val="848108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96358-5AF1-AC06-269A-8BC4465ECC6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AD2B145-050C-9F9F-450D-6351DD24413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4AFC218-F1E3-A545-611B-CA6E5E25F5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AF0ECD2-8999-38BB-211B-11A74F82453A}"/>
              </a:ext>
            </a:extLst>
          </p:cNvPr>
          <p:cNvSpPr>
            <a:spLocks noGrp="1"/>
          </p:cNvSpPr>
          <p:nvPr>
            <p:ph type="dt" sz="half" idx="10"/>
          </p:nvPr>
        </p:nvSpPr>
        <p:spPr/>
        <p:txBody>
          <a:bodyPr/>
          <a:lstStyle/>
          <a:p>
            <a:fld id="{AF09D67E-11DE-400E-93C1-BD65505E3C41}" type="datetimeFigureOut">
              <a:rPr lang="en-GB" smtClean="0"/>
              <a:t>20/04/2023</a:t>
            </a:fld>
            <a:endParaRPr lang="en-GB"/>
          </a:p>
        </p:txBody>
      </p:sp>
      <p:sp>
        <p:nvSpPr>
          <p:cNvPr id="6" name="Footer Placeholder 5">
            <a:extLst>
              <a:ext uri="{FF2B5EF4-FFF2-40B4-BE49-F238E27FC236}">
                <a16:creationId xmlns:a16="http://schemas.microsoft.com/office/drawing/2014/main" id="{2386BDFE-E967-3112-4384-BD571B86B9B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D08C596-06F0-5E8A-7AC0-9EA4B0553F62}"/>
              </a:ext>
            </a:extLst>
          </p:cNvPr>
          <p:cNvSpPr>
            <a:spLocks noGrp="1"/>
          </p:cNvSpPr>
          <p:nvPr>
            <p:ph type="sldNum" sz="quarter" idx="12"/>
          </p:nvPr>
        </p:nvSpPr>
        <p:spPr/>
        <p:txBody>
          <a:bodyPr/>
          <a:lstStyle/>
          <a:p>
            <a:fld id="{D71839CC-404B-4396-9C03-D4B6A3C52A03}" type="slidenum">
              <a:rPr lang="en-GB" smtClean="0"/>
              <a:t>‹#›</a:t>
            </a:fld>
            <a:endParaRPr lang="en-GB"/>
          </a:p>
        </p:txBody>
      </p:sp>
    </p:spTree>
    <p:extLst>
      <p:ext uri="{BB962C8B-B14F-4D97-AF65-F5344CB8AC3E}">
        <p14:creationId xmlns:p14="http://schemas.microsoft.com/office/powerpoint/2010/main" val="3627236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F41-16A6-F009-CDC4-6B7CC0D9D1F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88BA220-933C-22BB-E8B2-A943CC029C4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D439693-0F72-638B-C723-1E29B62F2CB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4889B81-CAC8-EBF5-7FE6-EF13C0D1C2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46C4C38-FF16-071A-34FE-872C171235C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326858A-34D9-FA6E-6A60-C53B21B69F3F}"/>
              </a:ext>
            </a:extLst>
          </p:cNvPr>
          <p:cNvSpPr>
            <a:spLocks noGrp="1"/>
          </p:cNvSpPr>
          <p:nvPr>
            <p:ph type="dt" sz="half" idx="10"/>
          </p:nvPr>
        </p:nvSpPr>
        <p:spPr/>
        <p:txBody>
          <a:bodyPr/>
          <a:lstStyle/>
          <a:p>
            <a:fld id="{AF09D67E-11DE-400E-93C1-BD65505E3C41}" type="datetimeFigureOut">
              <a:rPr lang="en-GB" smtClean="0"/>
              <a:t>20/04/2023</a:t>
            </a:fld>
            <a:endParaRPr lang="en-GB"/>
          </a:p>
        </p:txBody>
      </p:sp>
      <p:sp>
        <p:nvSpPr>
          <p:cNvPr id="8" name="Footer Placeholder 7">
            <a:extLst>
              <a:ext uri="{FF2B5EF4-FFF2-40B4-BE49-F238E27FC236}">
                <a16:creationId xmlns:a16="http://schemas.microsoft.com/office/drawing/2014/main" id="{EF41DAE1-7506-84A6-FCFF-CDFAE296CCD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A931000-D49B-D20B-724B-F4856E8E5E3B}"/>
              </a:ext>
            </a:extLst>
          </p:cNvPr>
          <p:cNvSpPr>
            <a:spLocks noGrp="1"/>
          </p:cNvSpPr>
          <p:nvPr>
            <p:ph type="sldNum" sz="quarter" idx="12"/>
          </p:nvPr>
        </p:nvSpPr>
        <p:spPr/>
        <p:txBody>
          <a:bodyPr/>
          <a:lstStyle/>
          <a:p>
            <a:fld id="{D71839CC-404B-4396-9C03-D4B6A3C52A03}" type="slidenum">
              <a:rPr lang="en-GB" smtClean="0"/>
              <a:t>‹#›</a:t>
            </a:fld>
            <a:endParaRPr lang="en-GB"/>
          </a:p>
        </p:txBody>
      </p:sp>
    </p:spTree>
    <p:extLst>
      <p:ext uri="{BB962C8B-B14F-4D97-AF65-F5344CB8AC3E}">
        <p14:creationId xmlns:p14="http://schemas.microsoft.com/office/powerpoint/2010/main" val="687211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8C2C5-4FE2-A2D9-BF11-F5374EA6C72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F8FDAD8-370D-1C18-006B-F0DC3790119B}"/>
              </a:ext>
            </a:extLst>
          </p:cNvPr>
          <p:cNvSpPr>
            <a:spLocks noGrp="1"/>
          </p:cNvSpPr>
          <p:nvPr>
            <p:ph type="dt" sz="half" idx="10"/>
          </p:nvPr>
        </p:nvSpPr>
        <p:spPr/>
        <p:txBody>
          <a:bodyPr/>
          <a:lstStyle/>
          <a:p>
            <a:fld id="{AF09D67E-11DE-400E-93C1-BD65505E3C41}" type="datetimeFigureOut">
              <a:rPr lang="en-GB" smtClean="0"/>
              <a:t>20/04/2023</a:t>
            </a:fld>
            <a:endParaRPr lang="en-GB"/>
          </a:p>
        </p:txBody>
      </p:sp>
      <p:sp>
        <p:nvSpPr>
          <p:cNvPr id="4" name="Footer Placeholder 3">
            <a:extLst>
              <a:ext uri="{FF2B5EF4-FFF2-40B4-BE49-F238E27FC236}">
                <a16:creationId xmlns:a16="http://schemas.microsoft.com/office/drawing/2014/main" id="{9E7C5D7E-D0A8-485E-6A6C-EF28684094A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B39F743-AC81-FE96-1E17-761715FCC9AB}"/>
              </a:ext>
            </a:extLst>
          </p:cNvPr>
          <p:cNvSpPr>
            <a:spLocks noGrp="1"/>
          </p:cNvSpPr>
          <p:nvPr>
            <p:ph type="sldNum" sz="quarter" idx="12"/>
          </p:nvPr>
        </p:nvSpPr>
        <p:spPr/>
        <p:txBody>
          <a:bodyPr/>
          <a:lstStyle/>
          <a:p>
            <a:fld id="{D71839CC-404B-4396-9C03-D4B6A3C52A03}" type="slidenum">
              <a:rPr lang="en-GB" smtClean="0"/>
              <a:t>‹#›</a:t>
            </a:fld>
            <a:endParaRPr lang="en-GB"/>
          </a:p>
        </p:txBody>
      </p:sp>
    </p:spTree>
    <p:extLst>
      <p:ext uri="{BB962C8B-B14F-4D97-AF65-F5344CB8AC3E}">
        <p14:creationId xmlns:p14="http://schemas.microsoft.com/office/powerpoint/2010/main" val="1888562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F4036B-08EB-5FBB-3F79-876F67AEBB8A}"/>
              </a:ext>
            </a:extLst>
          </p:cNvPr>
          <p:cNvSpPr>
            <a:spLocks noGrp="1"/>
          </p:cNvSpPr>
          <p:nvPr>
            <p:ph type="dt" sz="half" idx="10"/>
          </p:nvPr>
        </p:nvSpPr>
        <p:spPr/>
        <p:txBody>
          <a:bodyPr/>
          <a:lstStyle/>
          <a:p>
            <a:fld id="{AF09D67E-11DE-400E-93C1-BD65505E3C41}" type="datetimeFigureOut">
              <a:rPr lang="en-GB" smtClean="0"/>
              <a:t>20/04/2023</a:t>
            </a:fld>
            <a:endParaRPr lang="en-GB"/>
          </a:p>
        </p:txBody>
      </p:sp>
      <p:sp>
        <p:nvSpPr>
          <p:cNvPr id="3" name="Footer Placeholder 2">
            <a:extLst>
              <a:ext uri="{FF2B5EF4-FFF2-40B4-BE49-F238E27FC236}">
                <a16:creationId xmlns:a16="http://schemas.microsoft.com/office/drawing/2014/main" id="{4365442E-D232-F460-E725-A189934875F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530F144-C0BA-FE44-14B4-DAF5999A56A3}"/>
              </a:ext>
            </a:extLst>
          </p:cNvPr>
          <p:cNvSpPr>
            <a:spLocks noGrp="1"/>
          </p:cNvSpPr>
          <p:nvPr>
            <p:ph type="sldNum" sz="quarter" idx="12"/>
          </p:nvPr>
        </p:nvSpPr>
        <p:spPr/>
        <p:txBody>
          <a:bodyPr/>
          <a:lstStyle/>
          <a:p>
            <a:fld id="{D71839CC-404B-4396-9C03-D4B6A3C52A03}" type="slidenum">
              <a:rPr lang="en-GB" smtClean="0"/>
              <a:t>‹#›</a:t>
            </a:fld>
            <a:endParaRPr lang="en-GB"/>
          </a:p>
        </p:txBody>
      </p:sp>
    </p:spTree>
    <p:extLst>
      <p:ext uri="{BB962C8B-B14F-4D97-AF65-F5344CB8AC3E}">
        <p14:creationId xmlns:p14="http://schemas.microsoft.com/office/powerpoint/2010/main" val="3955278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6C4E4-1796-B43E-3D6A-E62F4ED52D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EF5C4E4-6205-EB3E-CE46-745ACC5190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43AE181-9C4D-DB06-67D9-928D4553C8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31C828-7E71-043A-60AA-0FB4A6A20C99}"/>
              </a:ext>
            </a:extLst>
          </p:cNvPr>
          <p:cNvSpPr>
            <a:spLocks noGrp="1"/>
          </p:cNvSpPr>
          <p:nvPr>
            <p:ph type="dt" sz="half" idx="10"/>
          </p:nvPr>
        </p:nvSpPr>
        <p:spPr/>
        <p:txBody>
          <a:bodyPr/>
          <a:lstStyle/>
          <a:p>
            <a:fld id="{AF09D67E-11DE-400E-93C1-BD65505E3C41}" type="datetimeFigureOut">
              <a:rPr lang="en-GB" smtClean="0"/>
              <a:t>20/04/2023</a:t>
            </a:fld>
            <a:endParaRPr lang="en-GB"/>
          </a:p>
        </p:txBody>
      </p:sp>
      <p:sp>
        <p:nvSpPr>
          <p:cNvPr id="6" name="Footer Placeholder 5">
            <a:extLst>
              <a:ext uri="{FF2B5EF4-FFF2-40B4-BE49-F238E27FC236}">
                <a16:creationId xmlns:a16="http://schemas.microsoft.com/office/drawing/2014/main" id="{384D6089-3746-69BA-20DE-FDAAC000595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E4ED6C8-B8AF-3A84-2264-495C90BAEC88}"/>
              </a:ext>
            </a:extLst>
          </p:cNvPr>
          <p:cNvSpPr>
            <a:spLocks noGrp="1"/>
          </p:cNvSpPr>
          <p:nvPr>
            <p:ph type="sldNum" sz="quarter" idx="12"/>
          </p:nvPr>
        </p:nvSpPr>
        <p:spPr/>
        <p:txBody>
          <a:bodyPr/>
          <a:lstStyle/>
          <a:p>
            <a:fld id="{D71839CC-404B-4396-9C03-D4B6A3C52A03}" type="slidenum">
              <a:rPr lang="en-GB" smtClean="0"/>
              <a:t>‹#›</a:t>
            </a:fld>
            <a:endParaRPr lang="en-GB"/>
          </a:p>
        </p:txBody>
      </p:sp>
    </p:spTree>
    <p:extLst>
      <p:ext uri="{BB962C8B-B14F-4D97-AF65-F5344CB8AC3E}">
        <p14:creationId xmlns:p14="http://schemas.microsoft.com/office/powerpoint/2010/main" val="2173556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AEF0D-AEC1-2DA6-AD62-B3F40E3C1C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AFE44A1-422A-BF99-6AF8-FAAE334AC17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2A114A7-EB73-EAC3-7EA6-2DBAD717B1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FA35EE9-9927-8D23-941C-C027A098A730}"/>
              </a:ext>
            </a:extLst>
          </p:cNvPr>
          <p:cNvSpPr>
            <a:spLocks noGrp="1"/>
          </p:cNvSpPr>
          <p:nvPr>
            <p:ph type="dt" sz="half" idx="10"/>
          </p:nvPr>
        </p:nvSpPr>
        <p:spPr/>
        <p:txBody>
          <a:bodyPr/>
          <a:lstStyle/>
          <a:p>
            <a:fld id="{AF09D67E-11DE-400E-93C1-BD65505E3C41}" type="datetimeFigureOut">
              <a:rPr lang="en-GB" smtClean="0"/>
              <a:t>20/04/2023</a:t>
            </a:fld>
            <a:endParaRPr lang="en-GB"/>
          </a:p>
        </p:txBody>
      </p:sp>
      <p:sp>
        <p:nvSpPr>
          <p:cNvPr id="6" name="Footer Placeholder 5">
            <a:extLst>
              <a:ext uri="{FF2B5EF4-FFF2-40B4-BE49-F238E27FC236}">
                <a16:creationId xmlns:a16="http://schemas.microsoft.com/office/drawing/2014/main" id="{5F0C8438-46FE-FFB0-158B-4C98D3E08E5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15DC16B-5A12-108A-AA2E-425AB87B7678}"/>
              </a:ext>
            </a:extLst>
          </p:cNvPr>
          <p:cNvSpPr>
            <a:spLocks noGrp="1"/>
          </p:cNvSpPr>
          <p:nvPr>
            <p:ph type="sldNum" sz="quarter" idx="12"/>
          </p:nvPr>
        </p:nvSpPr>
        <p:spPr/>
        <p:txBody>
          <a:bodyPr/>
          <a:lstStyle/>
          <a:p>
            <a:fld id="{D71839CC-404B-4396-9C03-D4B6A3C52A03}" type="slidenum">
              <a:rPr lang="en-GB" smtClean="0"/>
              <a:t>‹#›</a:t>
            </a:fld>
            <a:endParaRPr lang="en-GB"/>
          </a:p>
        </p:txBody>
      </p:sp>
    </p:spTree>
    <p:extLst>
      <p:ext uri="{BB962C8B-B14F-4D97-AF65-F5344CB8AC3E}">
        <p14:creationId xmlns:p14="http://schemas.microsoft.com/office/powerpoint/2010/main" val="40060258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6375AA-A5A8-3961-0F7E-E218B6DA7D6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C45A8C9-F5E0-EE5A-C52D-596748A5C9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D1A4F5A-B700-8166-F7DA-C22EFBB3FF9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09D67E-11DE-400E-93C1-BD65505E3C41}" type="datetimeFigureOut">
              <a:rPr lang="en-GB" smtClean="0"/>
              <a:t>20/04/2023</a:t>
            </a:fld>
            <a:endParaRPr lang="en-GB"/>
          </a:p>
        </p:txBody>
      </p:sp>
      <p:sp>
        <p:nvSpPr>
          <p:cNvPr id="5" name="Footer Placeholder 4">
            <a:extLst>
              <a:ext uri="{FF2B5EF4-FFF2-40B4-BE49-F238E27FC236}">
                <a16:creationId xmlns:a16="http://schemas.microsoft.com/office/drawing/2014/main" id="{2F255ECA-9511-1830-F84C-57C90D5E76F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2B86BAC-55E3-E80B-C54C-55C33E72306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1839CC-404B-4396-9C03-D4B6A3C52A03}" type="slidenum">
              <a:rPr lang="en-GB" smtClean="0"/>
              <a:t>‹#›</a:t>
            </a:fld>
            <a:endParaRPr lang="en-GB"/>
          </a:p>
        </p:txBody>
      </p:sp>
    </p:spTree>
    <p:extLst>
      <p:ext uri="{BB962C8B-B14F-4D97-AF65-F5344CB8AC3E}">
        <p14:creationId xmlns:p14="http://schemas.microsoft.com/office/powerpoint/2010/main" val="19741219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143C448-8A24-1780-995A-E85D6EBD4904}"/>
              </a:ext>
            </a:extLst>
          </p:cNvPr>
          <p:cNvSpPr txBox="1"/>
          <p:nvPr/>
        </p:nvSpPr>
        <p:spPr>
          <a:xfrm>
            <a:off x="723207" y="307571"/>
            <a:ext cx="8188037" cy="923330"/>
          </a:xfrm>
          <a:prstGeom prst="rect">
            <a:avLst/>
          </a:prstGeom>
          <a:noFill/>
        </p:spPr>
        <p:txBody>
          <a:bodyPr wrap="square" rtlCol="0">
            <a:spAutoFit/>
          </a:bodyPr>
          <a:lstStyle/>
          <a:p>
            <a:r>
              <a:rPr lang="en-GB" dirty="0"/>
              <a:t>Enable a comparison indicator between current week and previous week as a trend can indicate if more immediate action is needed or not. Hover over pop up with current week and previous2 weeks</a:t>
            </a:r>
          </a:p>
        </p:txBody>
      </p:sp>
      <p:pic>
        <p:nvPicPr>
          <p:cNvPr id="8" name="Picture 7">
            <a:extLst>
              <a:ext uri="{FF2B5EF4-FFF2-40B4-BE49-F238E27FC236}">
                <a16:creationId xmlns:a16="http://schemas.microsoft.com/office/drawing/2014/main" id="{B5C8B05D-C20F-55D0-2D45-CB540417F514}"/>
              </a:ext>
            </a:extLst>
          </p:cNvPr>
          <p:cNvPicPr>
            <a:picLocks noChangeAspect="1"/>
          </p:cNvPicPr>
          <p:nvPr/>
        </p:nvPicPr>
        <p:blipFill>
          <a:blip r:embed="rId2"/>
          <a:stretch>
            <a:fillRect/>
          </a:stretch>
        </p:blipFill>
        <p:spPr>
          <a:xfrm>
            <a:off x="723207" y="1290513"/>
            <a:ext cx="9843826" cy="5436858"/>
          </a:xfrm>
          <a:prstGeom prst="rect">
            <a:avLst/>
          </a:prstGeom>
        </p:spPr>
      </p:pic>
      <p:cxnSp>
        <p:nvCxnSpPr>
          <p:cNvPr id="10" name="Straight Arrow Connector 9">
            <a:extLst>
              <a:ext uri="{FF2B5EF4-FFF2-40B4-BE49-F238E27FC236}">
                <a16:creationId xmlns:a16="http://schemas.microsoft.com/office/drawing/2014/main" id="{4DDAAFAF-AC8B-2244-7AF5-4251DE339A20}"/>
              </a:ext>
            </a:extLst>
          </p:cNvPr>
          <p:cNvCxnSpPr/>
          <p:nvPr/>
        </p:nvCxnSpPr>
        <p:spPr>
          <a:xfrm>
            <a:off x="5669280" y="1170033"/>
            <a:ext cx="2152996" cy="339365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3402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A3E3474-338F-226F-7E72-C55DFB0BF47E}"/>
              </a:ext>
            </a:extLst>
          </p:cNvPr>
          <p:cNvSpPr txBox="1"/>
          <p:nvPr/>
        </p:nvSpPr>
        <p:spPr>
          <a:xfrm>
            <a:off x="922713" y="390698"/>
            <a:ext cx="9493134" cy="646331"/>
          </a:xfrm>
          <a:prstGeom prst="rect">
            <a:avLst/>
          </a:prstGeom>
          <a:noFill/>
        </p:spPr>
        <p:txBody>
          <a:bodyPr wrap="square" rtlCol="0">
            <a:spAutoFit/>
          </a:bodyPr>
          <a:lstStyle/>
          <a:p>
            <a:r>
              <a:rPr lang="en-GB" dirty="0"/>
              <a:t>Make the comments from the resource level in the pack Health check visible in the widget on the Plant SR dashboard</a:t>
            </a:r>
          </a:p>
        </p:txBody>
      </p:sp>
      <p:pic>
        <p:nvPicPr>
          <p:cNvPr id="6" name="Picture 5">
            <a:extLst>
              <a:ext uri="{FF2B5EF4-FFF2-40B4-BE49-F238E27FC236}">
                <a16:creationId xmlns:a16="http://schemas.microsoft.com/office/drawing/2014/main" id="{6C06E783-53B3-FF88-3106-85873AD42663}"/>
              </a:ext>
            </a:extLst>
          </p:cNvPr>
          <p:cNvPicPr>
            <a:picLocks noChangeAspect="1"/>
          </p:cNvPicPr>
          <p:nvPr/>
        </p:nvPicPr>
        <p:blipFill>
          <a:blip r:embed="rId2"/>
          <a:stretch>
            <a:fillRect/>
          </a:stretch>
        </p:blipFill>
        <p:spPr>
          <a:xfrm>
            <a:off x="653143" y="1158615"/>
            <a:ext cx="10026110" cy="2340500"/>
          </a:xfrm>
          <a:prstGeom prst="rect">
            <a:avLst/>
          </a:prstGeom>
        </p:spPr>
      </p:pic>
      <p:pic>
        <p:nvPicPr>
          <p:cNvPr id="8" name="Picture 7">
            <a:extLst>
              <a:ext uri="{FF2B5EF4-FFF2-40B4-BE49-F238E27FC236}">
                <a16:creationId xmlns:a16="http://schemas.microsoft.com/office/drawing/2014/main" id="{BDC93442-9003-0560-D72D-7B55544C7D49}"/>
              </a:ext>
            </a:extLst>
          </p:cNvPr>
          <p:cNvPicPr>
            <a:picLocks noChangeAspect="1"/>
          </p:cNvPicPr>
          <p:nvPr/>
        </p:nvPicPr>
        <p:blipFill>
          <a:blip r:embed="rId3"/>
          <a:stretch>
            <a:fillRect/>
          </a:stretch>
        </p:blipFill>
        <p:spPr>
          <a:xfrm>
            <a:off x="3143619" y="4053286"/>
            <a:ext cx="5904762" cy="2209524"/>
          </a:xfrm>
          <a:prstGeom prst="rect">
            <a:avLst/>
          </a:prstGeom>
        </p:spPr>
      </p:pic>
      <p:cxnSp>
        <p:nvCxnSpPr>
          <p:cNvPr id="10" name="Straight Arrow Connector 9">
            <a:extLst>
              <a:ext uri="{FF2B5EF4-FFF2-40B4-BE49-F238E27FC236}">
                <a16:creationId xmlns:a16="http://schemas.microsoft.com/office/drawing/2014/main" id="{4808BCE7-4F90-857D-7F2A-70054EC67598}"/>
              </a:ext>
            </a:extLst>
          </p:cNvPr>
          <p:cNvCxnSpPr>
            <a:cxnSpLocks/>
          </p:cNvCxnSpPr>
          <p:nvPr/>
        </p:nvCxnSpPr>
        <p:spPr>
          <a:xfrm>
            <a:off x="7007629" y="3429000"/>
            <a:ext cx="897775" cy="108481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2262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1464262-6F87-62F5-16A0-FB33306259C6}"/>
              </a:ext>
            </a:extLst>
          </p:cNvPr>
          <p:cNvSpPr txBox="1"/>
          <p:nvPr/>
        </p:nvSpPr>
        <p:spPr>
          <a:xfrm>
            <a:off x="947651" y="332509"/>
            <a:ext cx="9318567" cy="923330"/>
          </a:xfrm>
          <a:prstGeom prst="rect">
            <a:avLst/>
          </a:prstGeom>
          <a:noFill/>
        </p:spPr>
        <p:txBody>
          <a:bodyPr wrap="square" rtlCol="0">
            <a:spAutoFit/>
          </a:bodyPr>
          <a:lstStyle/>
          <a:p>
            <a:r>
              <a:rPr lang="en-GB" dirty="0"/>
              <a:t>Improve the double click on the Grid to show the details of the orders. If the double click is on the Resource (line level) show all orders in the detail view; but if an individual monthly bucket is selected, only show the orders relevant for that month</a:t>
            </a:r>
          </a:p>
        </p:txBody>
      </p:sp>
      <p:pic>
        <p:nvPicPr>
          <p:cNvPr id="6" name="Picture 5">
            <a:extLst>
              <a:ext uri="{FF2B5EF4-FFF2-40B4-BE49-F238E27FC236}">
                <a16:creationId xmlns:a16="http://schemas.microsoft.com/office/drawing/2014/main" id="{521CEC11-55ED-1DEE-30F2-8032BC3704F4}"/>
              </a:ext>
            </a:extLst>
          </p:cNvPr>
          <p:cNvPicPr>
            <a:picLocks noChangeAspect="1"/>
          </p:cNvPicPr>
          <p:nvPr/>
        </p:nvPicPr>
        <p:blipFill>
          <a:blip r:embed="rId2"/>
          <a:stretch>
            <a:fillRect/>
          </a:stretch>
        </p:blipFill>
        <p:spPr>
          <a:xfrm>
            <a:off x="349134" y="1531247"/>
            <a:ext cx="9553595" cy="3273038"/>
          </a:xfrm>
          <a:prstGeom prst="rect">
            <a:avLst/>
          </a:prstGeom>
        </p:spPr>
      </p:pic>
      <p:sp>
        <p:nvSpPr>
          <p:cNvPr id="7" name="Rectangle 6">
            <a:extLst>
              <a:ext uri="{FF2B5EF4-FFF2-40B4-BE49-F238E27FC236}">
                <a16:creationId xmlns:a16="http://schemas.microsoft.com/office/drawing/2014/main" id="{11B2036A-0543-0103-C597-38E2AE3EC600}"/>
              </a:ext>
            </a:extLst>
          </p:cNvPr>
          <p:cNvSpPr/>
          <p:nvPr/>
        </p:nvSpPr>
        <p:spPr>
          <a:xfrm>
            <a:off x="606829" y="1421476"/>
            <a:ext cx="881149" cy="3574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a:t>Click resource</a:t>
            </a:r>
          </a:p>
        </p:txBody>
      </p:sp>
      <p:cxnSp>
        <p:nvCxnSpPr>
          <p:cNvPr id="9" name="Straight Arrow Connector 8">
            <a:extLst>
              <a:ext uri="{FF2B5EF4-FFF2-40B4-BE49-F238E27FC236}">
                <a16:creationId xmlns:a16="http://schemas.microsoft.com/office/drawing/2014/main" id="{F19849B9-C550-AE99-A4BB-D1A5565F327D}"/>
              </a:ext>
            </a:extLst>
          </p:cNvPr>
          <p:cNvCxnSpPr>
            <a:stCxn id="7" idx="2"/>
          </p:cNvCxnSpPr>
          <p:nvPr/>
        </p:nvCxnSpPr>
        <p:spPr>
          <a:xfrm flipH="1">
            <a:off x="947651" y="1778924"/>
            <a:ext cx="99753" cy="39069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01C8F502-B84A-708E-6C94-EA1EEDBB4567}"/>
              </a:ext>
            </a:extLst>
          </p:cNvPr>
          <p:cNvSpPr/>
          <p:nvPr/>
        </p:nvSpPr>
        <p:spPr>
          <a:xfrm>
            <a:off x="3003665" y="5148029"/>
            <a:ext cx="881149" cy="3574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a:t>All orders showing</a:t>
            </a:r>
          </a:p>
        </p:txBody>
      </p:sp>
      <p:cxnSp>
        <p:nvCxnSpPr>
          <p:cNvPr id="12" name="Straight Arrow Connector 11">
            <a:extLst>
              <a:ext uri="{FF2B5EF4-FFF2-40B4-BE49-F238E27FC236}">
                <a16:creationId xmlns:a16="http://schemas.microsoft.com/office/drawing/2014/main" id="{EDD65273-30EB-B25E-A95C-2971D8FF1F63}"/>
              </a:ext>
            </a:extLst>
          </p:cNvPr>
          <p:cNvCxnSpPr>
            <a:stCxn id="10" idx="0"/>
          </p:cNvCxnSpPr>
          <p:nvPr/>
        </p:nvCxnSpPr>
        <p:spPr>
          <a:xfrm flipV="1">
            <a:off x="3444240" y="4405745"/>
            <a:ext cx="537556" cy="74228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91510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D9D7A7C-4E7D-9844-9AFE-93D791DB2AB3}"/>
              </a:ext>
            </a:extLst>
          </p:cNvPr>
          <p:cNvPicPr>
            <a:picLocks noChangeAspect="1"/>
          </p:cNvPicPr>
          <p:nvPr/>
        </p:nvPicPr>
        <p:blipFill>
          <a:blip r:embed="rId2"/>
          <a:stretch>
            <a:fillRect/>
          </a:stretch>
        </p:blipFill>
        <p:spPr>
          <a:xfrm>
            <a:off x="391886" y="1057601"/>
            <a:ext cx="11187404" cy="3837052"/>
          </a:xfrm>
          <a:prstGeom prst="rect">
            <a:avLst/>
          </a:prstGeom>
        </p:spPr>
      </p:pic>
      <p:sp>
        <p:nvSpPr>
          <p:cNvPr id="6" name="Rectangle 5">
            <a:extLst>
              <a:ext uri="{FF2B5EF4-FFF2-40B4-BE49-F238E27FC236}">
                <a16:creationId xmlns:a16="http://schemas.microsoft.com/office/drawing/2014/main" id="{58CDA9A3-C73A-5E1D-82BB-FAC270F601D9}"/>
              </a:ext>
            </a:extLst>
          </p:cNvPr>
          <p:cNvSpPr/>
          <p:nvPr/>
        </p:nvSpPr>
        <p:spPr>
          <a:xfrm>
            <a:off x="2618509" y="1057601"/>
            <a:ext cx="980902" cy="3574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a:t>Click monthly bucket</a:t>
            </a:r>
          </a:p>
        </p:txBody>
      </p:sp>
      <p:cxnSp>
        <p:nvCxnSpPr>
          <p:cNvPr id="7" name="Straight Arrow Connector 6">
            <a:extLst>
              <a:ext uri="{FF2B5EF4-FFF2-40B4-BE49-F238E27FC236}">
                <a16:creationId xmlns:a16="http://schemas.microsoft.com/office/drawing/2014/main" id="{A5CE19AE-8B69-8448-D109-3B24C3B33F29}"/>
              </a:ext>
            </a:extLst>
          </p:cNvPr>
          <p:cNvCxnSpPr>
            <a:cxnSpLocks/>
            <a:stCxn id="6" idx="2"/>
          </p:cNvCxnSpPr>
          <p:nvPr/>
        </p:nvCxnSpPr>
        <p:spPr>
          <a:xfrm flipH="1">
            <a:off x="2959331" y="1415049"/>
            <a:ext cx="149629" cy="39069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FEB2C275-8D30-B985-B131-A1E72866D380}"/>
              </a:ext>
            </a:extLst>
          </p:cNvPr>
          <p:cNvSpPr/>
          <p:nvPr/>
        </p:nvSpPr>
        <p:spPr>
          <a:xfrm>
            <a:off x="3003665" y="5148029"/>
            <a:ext cx="1801091" cy="3574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a:t>Show orders with a start date in that month</a:t>
            </a:r>
          </a:p>
        </p:txBody>
      </p:sp>
      <p:cxnSp>
        <p:nvCxnSpPr>
          <p:cNvPr id="10" name="Straight Arrow Connector 9">
            <a:extLst>
              <a:ext uri="{FF2B5EF4-FFF2-40B4-BE49-F238E27FC236}">
                <a16:creationId xmlns:a16="http://schemas.microsoft.com/office/drawing/2014/main" id="{76CB9D5D-354B-152E-70E4-9ABBEAA5BAB6}"/>
              </a:ext>
            </a:extLst>
          </p:cNvPr>
          <p:cNvCxnSpPr>
            <a:stCxn id="9" idx="0"/>
          </p:cNvCxnSpPr>
          <p:nvPr/>
        </p:nvCxnSpPr>
        <p:spPr>
          <a:xfrm flipV="1">
            <a:off x="3904211" y="4405745"/>
            <a:ext cx="77585" cy="74228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52096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124</Words>
  <Application>Microsoft Office PowerPoint</Application>
  <PresentationFormat>Widescreen</PresentationFormat>
  <Paragraphs>7</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Harper, Jack</dc:creator>
  <cp:lastModifiedBy>Harper, Jack</cp:lastModifiedBy>
  <cp:revision>1</cp:revision>
  <dcterms:created xsi:type="dcterms:W3CDTF">2023-04-20T07:17:55Z</dcterms:created>
  <dcterms:modified xsi:type="dcterms:W3CDTF">2023-04-20T13:57:50Z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4791b42f-c435-42ca-9531-75a3f42aae3d_Enabled">
    <vt:lpwstr>true</vt:lpwstr>
  </property>
  <property fmtid="{D5CDD505-2E9C-101B-9397-08002B2CF9AE}" pid="3" name="MSIP_Label_4791b42f-c435-42ca-9531-75a3f42aae3d_SetDate">
    <vt:lpwstr>2023-04-20T13:57:50Z</vt:lpwstr>
  </property>
  <property fmtid="{D5CDD505-2E9C-101B-9397-08002B2CF9AE}" pid="4" name="MSIP_Label_4791b42f-c435-42ca-9531-75a3f42aae3d_Method">
    <vt:lpwstr>Privileged</vt:lpwstr>
  </property>
  <property fmtid="{D5CDD505-2E9C-101B-9397-08002B2CF9AE}" pid="5" name="MSIP_Label_4791b42f-c435-42ca-9531-75a3f42aae3d_Name">
    <vt:lpwstr>4791b42f-c435-42ca-9531-75a3f42aae3d</vt:lpwstr>
  </property>
  <property fmtid="{D5CDD505-2E9C-101B-9397-08002B2CF9AE}" pid="6" name="MSIP_Label_4791b42f-c435-42ca-9531-75a3f42aae3d_SiteId">
    <vt:lpwstr>7a916015-20ae-4ad1-9170-eefd915e9272</vt:lpwstr>
  </property>
  <property fmtid="{D5CDD505-2E9C-101B-9397-08002B2CF9AE}" pid="7" name="MSIP_Label_4791b42f-c435-42ca-9531-75a3f42aae3d_ActionId">
    <vt:lpwstr>0b172850-9bc9-424c-9511-4ae756a9a19c</vt:lpwstr>
  </property>
  <property fmtid="{D5CDD505-2E9C-101B-9397-08002B2CF9AE}" pid="8" name="MSIP_Label_4791b42f-c435-42ca-9531-75a3f42aae3d_ContentBits">
    <vt:lpwstr>0</vt:lpwstr>
  </property>
</Properties>
</file>