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D050"/>
    <a:srgbClr val="CE4E4E"/>
    <a:srgbClr val="003FE2"/>
    <a:srgbClr val="FF8F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4E55612-7C37-4D72-8916-4F39E5371F34}" v="1" dt="2023-01-13T13:11:49.6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911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12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rper, Jack" userId="300836c1-1777-4d9a-9c59-987d9371101c" providerId="ADAL" clId="{54E55612-7C37-4D72-8916-4F39E5371F34}"/>
    <pc:docChg chg="custSel modSld">
      <pc:chgData name="Harper, Jack" userId="300836c1-1777-4d9a-9c59-987d9371101c" providerId="ADAL" clId="{54E55612-7C37-4D72-8916-4F39E5371F34}" dt="2023-01-18T16:35:16.194" v="134" actId="478"/>
      <pc:docMkLst>
        <pc:docMk/>
      </pc:docMkLst>
      <pc:sldChg chg="delSp modSp mod">
        <pc:chgData name="Harper, Jack" userId="300836c1-1777-4d9a-9c59-987d9371101c" providerId="ADAL" clId="{54E55612-7C37-4D72-8916-4F39E5371F34}" dt="2023-01-18T16:35:16.194" v="134" actId="478"/>
        <pc:sldMkLst>
          <pc:docMk/>
          <pc:sldMk cId="3619297535" sldId="257"/>
        </pc:sldMkLst>
        <pc:spChg chg="del">
          <ac:chgData name="Harper, Jack" userId="300836c1-1777-4d9a-9c59-987d9371101c" providerId="ADAL" clId="{54E55612-7C37-4D72-8916-4F39E5371F34}" dt="2023-01-18T16:35:10.619" v="131" actId="478"/>
          <ac:spMkLst>
            <pc:docMk/>
            <pc:sldMk cId="3619297535" sldId="257"/>
            <ac:spMk id="8" creationId="{847F1804-62DC-4916-B76F-3E1425303D6E}"/>
          </ac:spMkLst>
        </pc:spChg>
        <pc:spChg chg="del">
          <ac:chgData name="Harper, Jack" userId="300836c1-1777-4d9a-9c59-987d9371101c" providerId="ADAL" clId="{54E55612-7C37-4D72-8916-4F39E5371F34}" dt="2023-01-18T16:35:14.233" v="133" actId="478"/>
          <ac:spMkLst>
            <pc:docMk/>
            <pc:sldMk cId="3619297535" sldId="257"/>
            <ac:spMk id="17" creationId="{0624C5D6-255F-49A8-B7C4-6A583F463784}"/>
          </ac:spMkLst>
        </pc:spChg>
        <pc:spChg chg="del">
          <ac:chgData name="Harper, Jack" userId="300836c1-1777-4d9a-9c59-987d9371101c" providerId="ADAL" clId="{54E55612-7C37-4D72-8916-4F39E5371F34}" dt="2023-01-18T16:35:12.177" v="132" actId="478"/>
          <ac:spMkLst>
            <pc:docMk/>
            <pc:sldMk cId="3619297535" sldId="257"/>
            <ac:spMk id="19" creationId="{58087D01-3B00-4318-84EA-39FBC166593C}"/>
          </ac:spMkLst>
        </pc:spChg>
        <pc:cxnChg chg="del mod">
          <ac:chgData name="Harper, Jack" userId="300836c1-1777-4d9a-9c59-987d9371101c" providerId="ADAL" clId="{54E55612-7C37-4D72-8916-4F39E5371F34}" dt="2023-01-18T16:35:16.194" v="134" actId="478"/>
          <ac:cxnSpMkLst>
            <pc:docMk/>
            <pc:sldMk cId="3619297535" sldId="257"/>
            <ac:cxnSpMk id="28" creationId="{A0F49B36-CE9D-4520-ADDF-9C9ABDE6A175}"/>
          </ac:cxnSpMkLst>
        </pc:cxnChg>
      </pc:sldChg>
      <pc:sldChg chg="addSp delSp modSp mod">
        <pc:chgData name="Harper, Jack" userId="300836c1-1777-4d9a-9c59-987d9371101c" providerId="ADAL" clId="{54E55612-7C37-4D72-8916-4F39E5371F34}" dt="2023-01-13T13:12:47.447" v="59"/>
        <pc:sldMkLst>
          <pc:docMk/>
          <pc:sldMk cId="692976783" sldId="258"/>
        </pc:sldMkLst>
        <pc:spChg chg="add del mod">
          <ac:chgData name="Harper, Jack" userId="300836c1-1777-4d9a-9c59-987d9371101c" providerId="ADAL" clId="{54E55612-7C37-4D72-8916-4F39E5371F34}" dt="2023-01-13T13:12:47.447" v="59"/>
          <ac:spMkLst>
            <pc:docMk/>
            <pc:sldMk cId="692976783" sldId="258"/>
            <ac:spMk id="2" creationId="{AD1B0BED-67DF-45D6-8871-5F10AFA647B8}"/>
          </ac:spMkLst>
        </pc:spChg>
      </pc:sldChg>
      <pc:sldChg chg="modSp mod">
        <pc:chgData name="Harper, Jack" userId="300836c1-1777-4d9a-9c59-987d9371101c" providerId="ADAL" clId="{54E55612-7C37-4D72-8916-4F39E5371F34}" dt="2023-01-17T12:43:03.304" v="130" actId="20577"/>
        <pc:sldMkLst>
          <pc:docMk/>
          <pc:sldMk cId="2944988038" sldId="259"/>
        </pc:sldMkLst>
        <pc:spChg chg="mod">
          <ac:chgData name="Harper, Jack" userId="300836c1-1777-4d9a-9c59-987d9371101c" providerId="ADAL" clId="{54E55612-7C37-4D72-8916-4F39E5371F34}" dt="2023-01-13T12:59:13.519" v="54" actId="20577"/>
          <ac:spMkLst>
            <pc:docMk/>
            <pc:sldMk cId="2944988038" sldId="259"/>
            <ac:spMk id="4" creationId="{9AC02042-F3EA-406D-9A0F-C1EDBEB9CDAB}"/>
          </ac:spMkLst>
        </pc:spChg>
        <pc:spChg chg="mod">
          <ac:chgData name="Harper, Jack" userId="300836c1-1777-4d9a-9c59-987d9371101c" providerId="ADAL" clId="{54E55612-7C37-4D72-8916-4F39E5371F34}" dt="2023-01-17T12:43:03.304" v="130" actId="20577"/>
          <ac:spMkLst>
            <pc:docMk/>
            <pc:sldMk cId="2944988038" sldId="259"/>
            <ac:spMk id="6" creationId="{D0202925-DCE3-483A-9544-31E9CC3C0A6C}"/>
          </ac:spMkLst>
        </pc:spChg>
      </pc:sldChg>
    </pc:docChg>
  </pc:docChgLst>
  <pc:docChgLst>
    <pc:chgData name="Harper, Jack" userId="300836c1-1777-4d9a-9c59-987d9371101c" providerId="ADAL" clId="{D7A36B44-9834-4C4D-A1E0-AE6D4FAF8B26}"/>
    <pc:docChg chg="custSel addSld modSld">
      <pc:chgData name="Harper, Jack" userId="300836c1-1777-4d9a-9c59-987d9371101c" providerId="ADAL" clId="{D7A36B44-9834-4C4D-A1E0-AE6D4FAF8B26}" dt="2022-12-21T07:09:58.683" v="1665" actId="20577"/>
      <pc:docMkLst>
        <pc:docMk/>
      </pc:docMkLst>
      <pc:sldChg chg="addSp delSp modSp mod">
        <pc:chgData name="Harper, Jack" userId="300836c1-1777-4d9a-9c59-987d9371101c" providerId="ADAL" clId="{D7A36B44-9834-4C4D-A1E0-AE6D4FAF8B26}" dt="2022-12-21T06:50:26.875" v="568" actId="14100"/>
        <pc:sldMkLst>
          <pc:docMk/>
          <pc:sldMk cId="2858574686" sldId="256"/>
        </pc:sldMkLst>
        <pc:spChg chg="mod">
          <ac:chgData name="Harper, Jack" userId="300836c1-1777-4d9a-9c59-987d9371101c" providerId="ADAL" clId="{D7A36B44-9834-4C4D-A1E0-AE6D4FAF8B26}" dt="2022-12-21T06:33:13.372" v="134" actId="1582"/>
          <ac:spMkLst>
            <pc:docMk/>
            <pc:sldMk cId="2858574686" sldId="256"/>
            <ac:spMk id="19" creationId="{7D1B1129-C101-40C1-B107-278C072F35BF}"/>
          </ac:spMkLst>
        </pc:spChg>
        <pc:spChg chg="mod">
          <ac:chgData name="Harper, Jack" userId="300836c1-1777-4d9a-9c59-987d9371101c" providerId="ADAL" clId="{D7A36B44-9834-4C4D-A1E0-AE6D4FAF8B26}" dt="2022-12-21T06:33:08.683" v="133" actId="1582"/>
          <ac:spMkLst>
            <pc:docMk/>
            <pc:sldMk cId="2858574686" sldId="256"/>
            <ac:spMk id="20" creationId="{BB41E2FF-6873-4F58-BD26-7AFF6ED445EA}"/>
          </ac:spMkLst>
        </pc:spChg>
        <pc:spChg chg="add mod">
          <ac:chgData name="Harper, Jack" userId="300836c1-1777-4d9a-9c59-987d9371101c" providerId="ADAL" clId="{D7A36B44-9834-4C4D-A1E0-AE6D4FAF8B26}" dt="2022-12-21T06:32:36.470" v="127" actId="122"/>
          <ac:spMkLst>
            <pc:docMk/>
            <pc:sldMk cId="2858574686" sldId="256"/>
            <ac:spMk id="23" creationId="{3FF1B5C2-891C-40A9-B031-47C7E7A710DB}"/>
          </ac:spMkLst>
        </pc:spChg>
        <pc:spChg chg="add mod">
          <ac:chgData name="Harper, Jack" userId="300836c1-1777-4d9a-9c59-987d9371101c" providerId="ADAL" clId="{D7A36B44-9834-4C4D-A1E0-AE6D4FAF8B26}" dt="2022-12-21T06:50:13.622" v="566" actId="1076"/>
          <ac:spMkLst>
            <pc:docMk/>
            <pc:sldMk cId="2858574686" sldId="256"/>
            <ac:spMk id="28" creationId="{3A3A4101-02BC-4FC8-BAB6-82C8C94A5D2B}"/>
          </ac:spMkLst>
        </pc:spChg>
        <pc:spChg chg="add mod">
          <ac:chgData name="Harper, Jack" userId="300836c1-1777-4d9a-9c59-987d9371101c" providerId="ADAL" clId="{D7A36B44-9834-4C4D-A1E0-AE6D4FAF8B26}" dt="2022-12-21T06:50:26.875" v="568" actId="14100"/>
          <ac:spMkLst>
            <pc:docMk/>
            <pc:sldMk cId="2858574686" sldId="256"/>
            <ac:spMk id="31" creationId="{5AB76A63-637E-43DB-B1B1-AB4F1ECB642D}"/>
          </ac:spMkLst>
        </pc:spChg>
        <pc:spChg chg="add mod">
          <ac:chgData name="Harper, Jack" userId="300836c1-1777-4d9a-9c59-987d9371101c" providerId="ADAL" clId="{D7A36B44-9834-4C4D-A1E0-AE6D4FAF8B26}" dt="2022-12-21T06:50:17.246" v="567" actId="14100"/>
          <ac:spMkLst>
            <pc:docMk/>
            <pc:sldMk cId="2858574686" sldId="256"/>
            <ac:spMk id="32" creationId="{BE4E6049-F5A5-4CE9-ADD6-6BB7195302C8}"/>
          </ac:spMkLst>
        </pc:spChg>
        <pc:spChg chg="add mod">
          <ac:chgData name="Harper, Jack" userId="300836c1-1777-4d9a-9c59-987d9371101c" providerId="ADAL" clId="{D7A36B44-9834-4C4D-A1E0-AE6D4FAF8B26}" dt="2022-12-21T06:39:16.065" v="340" actId="113"/>
          <ac:spMkLst>
            <pc:docMk/>
            <pc:sldMk cId="2858574686" sldId="256"/>
            <ac:spMk id="41" creationId="{5BA434E1-847C-4BFB-9A02-E65D89C326B4}"/>
          </ac:spMkLst>
        </pc:spChg>
        <pc:spChg chg="add mod">
          <ac:chgData name="Harper, Jack" userId="300836c1-1777-4d9a-9c59-987d9371101c" providerId="ADAL" clId="{D7A36B44-9834-4C4D-A1E0-AE6D4FAF8B26}" dt="2022-12-21T06:41:00.790" v="459" actId="1076"/>
          <ac:spMkLst>
            <pc:docMk/>
            <pc:sldMk cId="2858574686" sldId="256"/>
            <ac:spMk id="42" creationId="{76F01CA0-9650-46D9-987A-37F79244F8BF}"/>
          </ac:spMkLst>
        </pc:spChg>
        <pc:picChg chg="mod">
          <ac:chgData name="Harper, Jack" userId="300836c1-1777-4d9a-9c59-987d9371101c" providerId="ADAL" clId="{D7A36B44-9834-4C4D-A1E0-AE6D4FAF8B26}" dt="2022-12-21T06:28:55.264" v="0" actId="1076"/>
          <ac:picMkLst>
            <pc:docMk/>
            <pc:sldMk cId="2858574686" sldId="256"/>
            <ac:picMk id="9" creationId="{56DDF082-C5EC-42A2-8BAE-7F352E74FD6A}"/>
          </ac:picMkLst>
        </pc:picChg>
        <pc:picChg chg="mod">
          <ac:chgData name="Harper, Jack" userId="300836c1-1777-4d9a-9c59-987d9371101c" providerId="ADAL" clId="{D7A36B44-9834-4C4D-A1E0-AE6D4FAF8B26}" dt="2022-12-21T06:29:01.778" v="1" actId="1076"/>
          <ac:picMkLst>
            <pc:docMk/>
            <pc:sldMk cId="2858574686" sldId="256"/>
            <ac:picMk id="11" creationId="{CE07B193-66B9-4617-89C1-B61F9B670CF3}"/>
          </ac:picMkLst>
        </pc:picChg>
        <pc:picChg chg="mod">
          <ac:chgData name="Harper, Jack" userId="300836c1-1777-4d9a-9c59-987d9371101c" providerId="ADAL" clId="{D7A36B44-9834-4C4D-A1E0-AE6D4FAF8B26}" dt="2022-12-21T06:28:55.264" v="0" actId="1076"/>
          <ac:picMkLst>
            <pc:docMk/>
            <pc:sldMk cId="2858574686" sldId="256"/>
            <ac:picMk id="22" creationId="{337B32BB-AC95-4F76-97EE-BD09B9A10BEE}"/>
          </ac:picMkLst>
        </pc:picChg>
        <pc:cxnChg chg="add mod">
          <ac:chgData name="Harper, Jack" userId="300836c1-1777-4d9a-9c59-987d9371101c" providerId="ADAL" clId="{D7A36B44-9834-4C4D-A1E0-AE6D4FAF8B26}" dt="2022-12-21T06:31:56.273" v="94" actId="1582"/>
          <ac:cxnSpMkLst>
            <pc:docMk/>
            <pc:sldMk cId="2858574686" sldId="256"/>
            <ac:cxnSpMk id="25" creationId="{F47BA7AA-4345-4AFB-A546-1DBC00E37584}"/>
          </ac:cxnSpMkLst>
        </pc:cxnChg>
        <pc:cxnChg chg="add mod">
          <ac:chgData name="Harper, Jack" userId="300836c1-1777-4d9a-9c59-987d9371101c" providerId="ADAL" clId="{D7A36B44-9834-4C4D-A1E0-AE6D4FAF8B26}" dt="2022-12-21T06:31:52.036" v="93" actId="1582"/>
          <ac:cxnSpMkLst>
            <pc:docMk/>
            <pc:sldMk cId="2858574686" sldId="256"/>
            <ac:cxnSpMk id="27" creationId="{FBCD59AB-0A23-4F00-91CA-62455021BA34}"/>
          </ac:cxnSpMkLst>
        </pc:cxnChg>
        <pc:cxnChg chg="add del mod">
          <ac:chgData name="Harper, Jack" userId="300836c1-1777-4d9a-9c59-987d9371101c" providerId="ADAL" clId="{D7A36B44-9834-4C4D-A1E0-AE6D4FAF8B26}" dt="2022-12-21T06:32:59.147" v="132" actId="478"/>
          <ac:cxnSpMkLst>
            <pc:docMk/>
            <pc:sldMk cId="2858574686" sldId="256"/>
            <ac:cxnSpMk id="30" creationId="{5611D1AB-0F06-4D54-93DE-78E9C89B553A}"/>
          </ac:cxnSpMkLst>
        </pc:cxnChg>
        <pc:cxnChg chg="add mod">
          <ac:chgData name="Harper, Jack" userId="300836c1-1777-4d9a-9c59-987d9371101c" providerId="ADAL" clId="{D7A36B44-9834-4C4D-A1E0-AE6D4FAF8B26}" dt="2022-12-21T06:50:26.875" v="568" actId="14100"/>
          <ac:cxnSpMkLst>
            <pc:docMk/>
            <pc:sldMk cId="2858574686" sldId="256"/>
            <ac:cxnSpMk id="34" creationId="{6F523507-E4B7-4413-9A11-3E15D3D508BB}"/>
          </ac:cxnSpMkLst>
        </pc:cxnChg>
        <pc:cxnChg chg="add mod">
          <ac:chgData name="Harper, Jack" userId="300836c1-1777-4d9a-9c59-987d9371101c" providerId="ADAL" clId="{D7A36B44-9834-4C4D-A1E0-AE6D4FAF8B26}" dt="2022-12-21T06:50:17.246" v="567" actId="14100"/>
          <ac:cxnSpMkLst>
            <pc:docMk/>
            <pc:sldMk cId="2858574686" sldId="256"/>
            <ac:cxnSpMk id="36" creationId="{C396E2B9-4F62-417A-8084-552F4AA7638A}"/>
          </ac:cxnSpMkLst>
        </pc:cxnChg>
      </pc:sldChg>
      <pc:sldChg chg="addSp delSp modSp mod">
        <pc:chgData name="Harper, Jack" userId="300836c1-1777-4d9a-9c59-987d9371101c" providerId="ADAL" clId="{D7A36B44-9834-4C4D-A1E0-AE6D4FAF8B26}" dt="2022-12-21T06:54:13.209" v="587" actId="167"/>
        <pc:sldMkLst>
          <pc:docMk/>
          <pc:sldMk cId="3619297535" sldId="257"/>
        </pc:sldMkLst>
        <pc:spChg chg="mod">
          <ac:chgData name="Harper, Jack" userId="300836c1-1777-4d9a-9c59-987d9371101c" providerId="ADAL" clId="{D7A36B44-9834-4C4D-A1E0-AE6D4FAF8B26}" dt="2022-12-21T06:39:32.815" v="353" actId="1035"/>
          <ac:spMkLst>
            <pc:docMk/>
            <pc:sldMk cId="3619297535" sldId="257"/>
            <ac:spMk id="8" creationId="{847F1804-62DC-4916-B76F-3E1425303D6E}"/>
          </ac:spMkLst>
        </pc:spChg>
        <pc:spChg chg="mod">
          <ac:chgData name="Harper, Jack" userId="300836c1-1777-4d9a-9c59-987d9371101c" providerId="ADAL" clId="{D7A36B44-9834-4C4D-A1E0-AE6D4FAF8B26}" dt="2022-12-21T06:39:32.815" v="353" actId="1035"/>
          <ac:spMkLst>
            <pc:docMk/>
            <pc:sldMk cId="3619297535" sldId="257"/>
            <ac:spMk id="16" creationId="{9DF0108A-0FBA-4B06-9A92-55F1919B3D4D}"/>
          </ac:spMkLst>
        </pc:spChg>
        <pc:spChg chg="mod">
          <ac:chgData name="Harper, Jack" userId="300836c1-1777-4d9a-9c59-987d9371101c" providerId="ADAL" clId="{D7A36B44-9834-4C4D-A1E0-AE6D4FAF8B26}" dt="2022-12-21T06:47:56.931" v="503" actId="1582"/>
          <ac:spMkLst>
            <pc:docMk/>
            <pc:sldMk cId="3619297535" sldId="257"/>
            <ac:spMk id="17" creationId="{0624C5D6-255F-49A8-B7C4-6A583F463784}"/>
          </ac:spMkLst>
        </pc:spChg>
        <pc:spChg chg="add mod">
          <ac:chgData name="Harper, Jack" userId="300836c1-1777-4d9a-9c59-987d9371101c" providerId="ADAL" clId="{D7A36B44-9834-4C4D-A1E0-AE6D4FAF8B26}" dt="2022-12-21T06:35:04.288" v="217" actId="20577"/>
          <ac:spMkLst>
            <pc:docMk/>
            <pc:sldMk cId="3619297535" sldId="257"/>
            <ac:spMk id="18" creationId="{C220185B-4754-4658-A56A-BA3397F8F943}"/>
          </ac:spMkLst>
        </pc:spChg>
        <pc:spChg chg="add mod">
          <ac:chgData name="Harper, Jack" userId="300836c1-1777-4d9a-9c59-987d9371101c" providerId="ADAL" clId="{D7A36B44-9834-4C4D-A1E0-AE6D4FAF8B26}" dt="2022-12-21T06:39:32.815" v="353" actId="1035"/>
          <ac:spMkLst>
            <pc:docMk/>
            <pc:sldMk cId="3619297535" sldId="257"/>
            <ac:spMk id="19" creationId="{58087D01-3B00-4318-84EA-39FBC166593C}"/>
          </ac:spMkLst>
        </pc:spChg>
        <pc:spChg chg="del">
          <ac:chgData name="Harper, Jack" userId="300836c1-1777-4d9a-9c59-987d9371101c" providerId="ADAL" clId="{D7A36B44-9834-4C4D-A1E0-AE6D4FAF8B26}" dt="2022-12-21T06:35:09.567" v="218" actId="478"/>
          <ac:spMkLst>
            <pc:docMk/>
            <pc:sldMk cId="3619297535" sldId="257"/>
            <ac:spMk id="23" creationId="{B578D6B8-9E91-4CDA-8246-446323F378B2}"/>
          </ac:spMkLst>
        </pc:spChg>
        <pc:spChg chg="mod">
          <ac:chgData name="Harper, Jack" userId="300836c1-1777-4d9a-9c59-987d9371101c" providerId="ADAL" clId="{D7A36B44-9834-4C4D-A1E0-AE6D4FAF8B26}" dt="2022-12-21T06:36:36.495" v="293" actId="1582"/>
          <ac:spMkLst>
            <pc:docMk/>
            <pc:sldMk cId="3619297535" sldId="257"/>
            <ac:spMk id="24" creationId="{DA68C43F-DB3F-4E3B-89D4-9C913BAB36F4}"/>
          </ac:spMkLst>
        </pc:spChg>
        <pc:spChg chg="add mod">
          <ac:chgData name="Harper, Jack" userId="300836c1-1777-4d9a-9c59-987d9371101c" providerId="ADAL" clId="{D7A36B44-9834-4C4D-A1E0-AE6D4FAF8B26}" dt="2022-12-21T06:40:31.755" v="454" actId="1076"/>
          <ac:spMkLst>
            <pc:docMk/>
            <pc:sldMk cId="3619297535" sldId="257"/>
            <ac:spMk id="25" creationId="{E32DB2B9-A371-4554-ABAF-C38471DF8BE2}"/>
          </ac:spMkLst>
        </pc:spChg>
        <pc:spChg chg="add mod">
          <ac:chgData name="Harper, Jack" userId="300836c1-1777-4d9a-9c59-987d9371101c" providerId="ADAL" clId="{D7A36B44-9834-4C4D-A1E0-AE6D4FAF8B26}" dt="2022-12-21T06:41:16.653" v="466" actId="20577"/>
          <ac:spMkLst>
            <pc:docMk/>
            <pc:sldMk cId="3619297535" sldId="257"/>
            <ac:spMk id="26" creationId="{7CB2EF56-45F9-4471-A0D2-5E1EBCDB3A84}"/>
          </ac:spMkLst>
        </pc:spChg>
        <pc:spChg chg="add mod">
          <ac:chgData name="Harper, Jack" userId="300836c1-1777-4d9a-9c59-987d9371101c" providerId="ADAL" clId="{D7A36B44-9834-4C4D-A1E0-AE6D4FAF8B26}" dt="2022-12-21T06:47:23.383" v="490" actId="1582"/>
          <ac:spMkLst>
            <pc:docMk/>
            <pc:sldMk cId="3619297535" sldId="257"/>
            <ac:spMk id="29" creationId="{A50B8976-04E4-46FB-9948-D36045CD1720}"/>
          </ac:spMkLst>
        </pc:spChg>
        <pc:spChg chg="add mod">
          <ac:chgData name="Harper, Jack" userId="300836c1-1777-4d9a-9c59-987d9371101c" providerId="ADAL" clId="{D7A36B44-9834-4C4D-A1E0-AE6D4FAF8B26}" dt="2022-12-21T06:48:13.547" v="508" actId="1582"/>
          <ac:spMkLst>
            <pc:docMk/>
            <pc:sldMk cId="3619297535" sldId="257"/>
            <ac:spMk id="30" creationId="{9BC94A2F-E385-4DC1-AEF1-31333CBCCB2B}"/>
          </ac:spMkLst>
        </pc:spChg>
        <pc:spChg chg="add mod">
          <ac:chgData name="Harper, Jack" userId="300836c1-1777-4d9a-9c59-987d9371101c" providerId="ADAL" clId="{D7A36B44-9834-4C4D-A1E0-AE6D4FAF8B26}" dt="2022-12-21T06:41:08.528" v="465" actId="1036"/>
          <ac:spMkLst>
            <pc:docMk/>
            <pc:sldMk cId="3619297535" sldId="257"/>
            <ac:spMk id="31" creationId="{E3F70B4C-4E62-4782-9775-CE7605F9FD9D}"/>
          </ac:spMkLst>
        </pc:spChg>
        <pc:spChg chg="add del">
          <ac:chgData name="Harper, Jack" userId="300836c1-1777-4d9a-9c59-987d9371101c" providerId="ADAL" clId="{D7A36B44-9834-4C4D-A1E0-AE6D4FAF8B26}" dt="2022-12-21T06:48:27.338" v="510" actId="478"/>
          <ac:spMkLst>
            <pc:docMk/>
            <pc:sldMk cId="3619297535" sldId="257"/>
            <ac:spMk id="32" creationId="{E74278D6-4219-46C7-9A8A-6EAB473AEE5F}"/>
          </ac:spMkLst>
        </pc:spChg>
        <pc:spChg chg="add mod">
          <ac:chgData name="Harper, Jack" userId="300836c1-1777-4d9a-9c59-987d9371101c" providerId="ADAL" clId="{D7A36B44-9834-4C4D-A1E0-AE6D4FAF8B26}" dt="2022-12-21T06:47:39.969" v="501" actId="1035"/>
          <ac:spMkLst>
            <pc:docMk/>
            <pc:sldMk cId="3619297535" sldId="257"/>
            <ac:spMk id="33" creationId="{7175375C-3AA7-4794-A220-E4E217A5E0A2}"/>
          </ac:spMkLst>
        </pc:spChg>
        <pc:spChg chg="add mod">
          <ac:chgData name="Harper, Jack" userId="300836c1-1777-4d9a-9c59-987d9371101c" providerId="ADAL" clId="{D7A36B44-9834-4C4D-A1E0-AE6D4FAF8B26}" dt="2022-12-21T06:48:50.030" v="527" actId="1582"/>
          <ac:spMkLst>
            <pc:docMk/>
            <pc:sldMk cId="3619297535" sldId="257"/>
            <ac:spMk id="34" creationId="{98943A4C-83AF-46D8-942E-F4468A892E59}"/>
          </ac:spMkLst>
        </pc:spChg>
        <pc:spChg chg="add mod ord">
          <ac:chgData name="Harper, Jack" userId="300836c1-1777-4d9a-9c59-987d9371101c" providerId="ADAL" clId="{D7A36B44-9834-4C4D-A1E0-AE6D4FAF8B26}" dt="2022-12-21T06:54:13.209" v="587" actId="167"/>
          <ac:spMkLst>
            <pc:docMk/>
            <pc:sldMk cId="3619297535" sldId="257"/>
            <ac:spMk id="37" creationId="{3F6A64B3-89D0-47AE-8E5E-A73B0821EBCB}"/>
          </ac:spMkLst>
        </pc:spChg>
        <pc:graphicFrameChg chg="mod modGraphic">
          <ac:chgData name="Harper, Jack" userId="300836c1-1777-4d9a-9c59-987d9371101c" providerId="ADAL" clId="{D7A36B44-9834-4C4D-A1E0-AE6D4FAF8B26}" dt="2022-12-21T06:54:03.762" v="586" actId="14100"/>
          <ac:graphicFrameMkLst>
            <pc:docMk/>
            <pc:sldMk cId="3619297535" sldId="257"/>
            <ac:graphicFrameMk id="10" creationId="{C8375149-CE87-4721-BF4B-051B98C0B5EC}"/>
          </ac:graphicFrameMkLst>
        </pc:graphicFrameChg>
        <pc:graphicFrameChg chg="add del mod">
          <ac:chgData name="Harper, Jack" userId="300836c1-1777-4d9a-9c59-987d9371101c" providerId="ADAL" clId="{D7A36B44-9834-4C4D-A1E0-AE6D4FAF8B26}" dt="2022-12-21T06:53:09.874" v="585" actId="478"/>
          <ac:graphicFrameMkLst>
            <pc:docMk/>
            <pc:sldMk cId="3619297535" sldId="257"/>
            <ac:graphicFrameMk id="40" creationId="{399E1AE1-9BF5-4FBC-B3AE-7441C3ABB252}"/>
          </ac:graphicFrameMkLst>
        </pc:graphicFrameChg>
        <pc:picChg chg="mod">
          <ac:chgData name="Harper, Jack" userId="300836c1-1777-4d9a-9c59-987d9371101c" providerId="ADAL" clId="{D7A36B44-9834-4C4D-A1E0-AE6D4FAF8B26}" dt="2022-12-21T06:39:32.815" v="353" actId="1035"/>
          <ac:picMkLst>
            <pc:docMk/>
            <pc:sldMk cId="3619297535" sldId="257"/>
            <ac:picMk id="5" creationId="{30CC13FB-BE22-433E-89A2-7771EEB86982}"/>
          </ac:picMkLst>
        </pc:picChg>
        <pc:picChg chg="mod">
          <ac:chgData name="Harper, Jack" userId="300836c1-1777-4d9a-9c59-987d9371101c" providerId="ADAL" clId="{D7A36B44-9834-4C4D-A1E0-AE6D4FAF8B26}" dt="2022-12-21T06:39:32.815" v="353" actId="1035"/>
          <ac:picMkLst>
            <pc:docMk/>
            <pc:sldMk cId="3619297535" sldId="257"/>
            <ac:picMk id="1026" creationId="{745D8E19-C13F-4B34-9276-CB77D0FDD22F}"/>
          </ac:picMkLst>
        </pc:picChg>
        <pc:picChg chg="mod">
          <ac:chgData name="Harper, Jack" userId="300836c1-1777-4d9a-9c59-987d9371101c" providerId="ADAL" clId="{D7A36B44-9834-4C4D-A1E0-AE6D4FAF8B26}" dt="2022-12-21T06:39:32.815" v="353" actId="1035"/>
          <ac:picMkLst>
            <pc:docMk/>
            <pc:sldMk cId="3619297535" sldId="257"/>
            <ac:picMk id="1028" creationId="{BF475657-F126-4C1F-9CEA-B1AC7125A245}"/>
          </ac:picMkLst>
        </pc:picChg>
        <pc:cxnChg chg="add mod">
          <ac:chgData name="Harper, Jack" userId="300836c1-1777-4d9a-9c59-987d9371101c" providerId="ADAL" clId="{D7A36B44-9834-4C4D-A1E0-AE6D4FAF8B26}" dt="2022-12-21T06:40:42.274" v="457" actId="1582"/>
          <ac:cxnSpMkLst>
            <pc:docMk/>
            <pc:sldMk cId="3619297535" sldId="257"/>
            <ac:cxnSpMk id="28" creationId="{A0F49B36-CE9D-4520-ADDF-9C9ABDE6A175}"/>
          </ac:cxnSpMkLst>
        </pc:cxnChg>
        <pc:cxnChg chg="add mod">
          <ac:chgData name="Harper, Jack" userId="300836c1-1777-4d9a-9c59-987d9371101c" providerId="ADAL" clId="{D7A36B44-9834-4C4D-A1E0-AE6D4FAF8B26}" dt="2022-12-21T06:49:00.236" v="530" actId="1582"/>
          <ac:cxnSpMkLst>
            <pc:docMk/>
            <pc:sldMk cId="3619297535" sldId="257"/>
            <ac:cxnSpMk id="36" creationId="{9F714A8F-2366-426E-8884-7BD5C9A75BB6}"/>
          </ac:cxnSpMkLst>
        </pc:cxnChg>
      </pc:sldChg>
      <pc:sldChg chg="addSp delSp modSp new mod">
        <pc:chgData name="Harper, Jack" userId="300836c1-1777-4d9a-9c59-987d9371101c" providerId="ADAL" clId="{D7A36B44-9834-4C4D-A1E0-AE6D4FAF8B26}" dt="2022-12-21T06:55:54.798" v="626" actId="1582"/>
        <pc:sldMkLst>
          <pc:docMk/>
          <pc:sldMk cId="692976783" sldId="258"/>
        </pc:sldMkLst>
        <pc:spChg chg="del">
          <ac:chgData name="Harper, Jack" userId="300836c1-1777-4d9a-9c59-987d9371101c" providerId="ADAL" clId="{D7A36B44-9834-4C4D-A1E0-AE6D4FAF8B26}" dt="2022-12-21T06:51:15.215" v="570" actId="478"/>
          <ac:spMkLst>
            <pc:docMk/>
            <pc:sldMk cId="692976783" sldId="258"/>
            <ac:spMk id="2" creationId="{B9B9E9F1-E0FF-4BD2-B326-C5C383C28369}"/>
          </ac:spMkLst>
        </pc:spChg>
        <pc:spChg chg="del">
          <ac:chgData name="Harper, Jack" userId="300836c1-1777-4d9a-9c59-987d9371101c" providerId="ADAL" clId="{D7A36B44-9834-4C4D-A1E0-AE6D4FAF8B26}" dt="2022-12-21T06:51:15.215" v="570" actId="478"/>
          <ac:spMkLst>
            <pc:docMk/>
            <pc:sldMk cId="692976783" sldId="258"/>
            <ac:spMk id="3" creationId="{FDEB2FEE-39DF-473F-8245-173DA38990BF}"/>
          </ac:spMkLst>
        </pc:spChg>
        <pc:spChg chg="add mod">
          <ac:chgData name="Harper, Jack" userId="300836c1-1777-4d9a-9c59-987d9371101c" providerId="ADAL" clId="{D7A36B44-9834-4C4D-A1E0-AE6D4FAF8B26}" dt="2022-12-21T06:51:19.589" v="572" actId="1076"/>
          <ac:spMkLst>
            <pc:docMk/>
            <pc:sldMk cId="692976783" sldId="258"/>
            <ac:spMk id="4" creationId="{0CFEFB99-8BD1-404B-837D-D01EF468F114}"/>
          </ac:spMkLst>
        </pc:spChg>
        <pc:spChg chg="add mod">
          <ac:chgData name="Harper, Jack" userId="300836c1-1777-4d9a-9c59-987d9371101c" providerId="ADAL" clId="{D7A36B44-9834-4C4D-A1E0-AE6D4FAF8B26}" dt="2022-12-21T06:51:19.589" v="572" actId="1076"/>
          <ac:spMkLst>
            <pc:docMk/>
            <pc:sldMk cId="692976783" sldId="258"/>
            <ac:spMk id="8" creationId="{4FF5DE81-A917-48AC-87B5-B7A9AC72908B}"/>
          </ac:spMkLst>
        </pc:spChg>
        <pc:spChg chg="add del mod">
          <ac:chgData name="Harper, Jack" userId="300836c1-1777-4d9a-9c59-987d9371101c" providerId="ADAL" clId="{D7A36B44-9834-4C4D-A1E0-AE6D4FAF8B26}" dt="2022-12-21T06:51:22.390" v="573" actId="478"/>
          <ac:spMkLst>
            <pc:docMk/>
            <pc:sldMk cId="692976783" sldId="258"/>
            <ac:spMk id="10" creationId="{FDBFAB99-453B-4415-863D-B358E5BC55CB}"/>
          </ac:spMkLst>
        </pc:spChg>
        <pc:spChg chg="add del mod">
          <ac:chgData name="Harper, Jack" userId="300836c1-1777-4d9a-9c59-987d9371101c" providerId="ADAL" clId="{D7A36B44-9834-4C4D-A1E0-AE6D4FAF8B26}" dt="2022-12-21T06:51:24.375" v="574" actId="478"/>
          <ac:spMkLst>
            <pc:docMk/>
            <pc:sldMk cId="692976783" sldId="258"/>
            <ac:spMk id="11" creationId="{45372DFA-39C0-4FF7-88C6-FFA70BC1EB84}"/>
          </ac:spMkLst>
        </pc:spChg>
        <pc:spChg chg="add mod">
          <ac:chgData name="Harper, Jack" userId="300836c1-1777-4d9a-9c59-987d9371101c" providerId="ADAL" clId="{D7A36B44-9834-4C4D-A1E0-AE6D4FAF8B26}" dt="2022-12-21T06:51:19.589" v="572" actId="1076"/>
          <ac:spMkLst>
            <pc:docMk/>
            <pc:sldMk cId="692976783" sldId="258"/>
            <ac:spMk id="12" creationId="{ACDBAA08-B203-4F01-B269-6B0A9583E45C}"/>
          </ac:spMkLst>
        </pc:spChg>
        <pc:spChg chg="add mod">
          <ac:chgData name="Harper, Jack" userId="300836c1-1777-4d9a-9c59-987d9371101c" providerId="ADAL" clId="{D7A36B44-9834-4C4D-A1E0-AE6D4FAF8B26}" dt="2022-12-21T06:55:14.078" v="592" actId="1582"/>
          <ac:spMkLst>
            <pc:docMk/>
            <pc:sldMk cId="692976783" sldId="258"/>
            <ac:spMk id="14" creationId="{953317B0-2FF4-488F-B260-0F2BC84ACF08}"/>
          </ac:spMkLst>
        </pc:spChg>
        <pc:spChg chg="add mod">
          <ac:chgData name="Harper, Jack" userId="300836c1-1777-4d9a-9c59-987d9371101c" providerId="ADAL" clId="{D7A36B44-9834-4C4D-A1E0-AE6D4FAF8B26}" dt="2022-12-21T06:55:39.281" v="623" actId="1582"/>
          <ac:spMkLst>
            <pc:docMk/>
            <pc:sldMk cId="692976783" sldId="258"/>
            <ac:spMk id="15" creationId="{0FF28D63-F8B1-4BDE-89BB-9E76B9691A5D}"/>
          </ac:spMkLst>
        </pc:spChg>
        <pc:graphicFrameChg chg="add mod modGraphic">
          <ac:chgData name="Harper, Jack" userId="300836c1-1777-4d9a-9c59-987d9371101c" providerId="ADAL" clId="{D7A36B44-9834-4C4D-A1E0-AE6D4FAF8B26}" dt="2022-12-21T06:54:36.193" v="588" actId="14100"/>
          <ac:graphicFrameMkLst>
            <pc:docMk/>
            <pc:sldMk cId="692976783" sldId="258"/>
            <ac:graphicFrameMk id="7" creationId="{1C47D8A5-C443-4963-BB82-D5FD97649339}"/>
          </ac:graphicFrameMkLst>
        </pc:graphicFrameChg>
        <pc:picChg chg="add mod">
          <ac:chgData name="Harper, Jack" userId="300836c1-1777-4d9a-9c59-987d9371101c" providerId="ADAL" clId="{D7A36B44-9834-4C4D-A1E0-AE6D4FAF8B26}" dt="2022-12-21T06:51:19.589" v="572" actId="1076"/>
          <ac:picMkLst>
            <pc:docMk/>
            <pc:sldMk cId="692976783" sldId="258"/>
            <ac:picMk id="5" creationId="{503798BF-E07E-488E-8292-3BABAAADF115}"/>
          </ac:picMkLst>
        </pc:picChg>
        <pc:picChg chg="add mod">
          <ac:chgData name="Harper, Jack" userId="300836c1-1777-4d9a-9c59-987d9371101c" providerId="ADAL" clId="{D7A36B44-9834-4C4D-A1E0-AE6D4FAF8B26}" dt="2022-12-21T06:51:19.589" v="572" actId="1076"/>
          <ac:picMkLst>
            <pc:docMk/>
            <pc:sldMk cId="692976783" sldId="258"/>
            <ac:picMk id="6" creationId="{47CE6A62-09D9-4AB7-91A2-889A05F2D4DD}"/>
          </ac:picMkLst>
        </pc:picChg>
        <pc:picChg chg="add mod">
          <ac:chgData name="Harper, Jack" userId="300836c1-1777-4d9a-9c59-987d9371101c" providerId="ADAL" clId="{D7A36B44-9834-4C4D-A1E0-AE6D4FAF8B26}" dt="2022-12-21T06:51:19.589" v="572" actId="1076"/>
          <ac:picMkLst>
            <pc:docMk/>
            <pc:sldMk cId="692976783" sldId="258"/>
            <ac:picMk id="9" creationId="{EB5E79B5-B2CF-44BB-BA57-A89ECC7B4464}"/>
          </ac:picMkLst>
        </pc:picChg>
        <pc:picChg chg="add mod modCrop">
          <ac:chgData name="Harper, Jack" userId="300836c1-1777-4d9a-9c59-987d9371101c" providerId="ADAL" clId="{D7A36B44-9834-4C4D-A1E0-AE6D4FAF8B26}" dt="2022-12-21T06:52:14.482" v="579" actId="14100"/>
          <ac:picMkLst>
            <pc:docMk/>
            <pc:sldMk cId="692976783" sldId="258"/>
            <ac:picMk id="13" creationId="{49F68469-F1F9-4215-B5B8-58D9BB995BD9}"/>
          </ac:picMkLst>
        </pc:picChg>
        <pc:cxnChg chg="add mod">
          <ac:chgData name="Harper, Jack" userId="300836c1-1777-4d9a-9c59-987d9371101c" providerId="ADAL" clId="{D7A36B44-9834-4C4D-A1E0-AE6D4FAF8B26}" dt="2022-12-21T06:55:54.798" v="626" actId="1582"/>
          <ac:cxnSpMkLst>
            <pc:docMk/>
            <pc:sldMk cId="692976783" sldId="258"/>
            <ac:cxnSpMk id="17" creationId="{E55374E7-034F-4737-BEAA-2A749E099237}"/>
          </ac:cxnSpMkLst>
        </pc:cxnChg>
      </pc:sldChg>
      <pc:sldChg chg="addSp delSp modSp new mod">
        <pc:chgData name="Harper, Jack" userId="300836c1-1777-4d9a-9c59-987d9371101c" providerId="ADAL" clId="{D7A36B44-9834-4C4D-A1E0-AE6D4FAF8B26}" dt="2022-12-21T07:09:58.683" v="1665" actId="20577"/>
        <pc:sldMkLst>
          <pc:docMk/>
          <pc:sldMk cId="2944988038" sldId="259"/>
        </pc:sldMkLst>
        <pc:spChg chg="mod">
          <ac:chgData name="Harper, Jack" userId="300836c1-1777-4d9a-9c59-987d9371101c" providerId="ADAL" clId="{D7A36B44-9834-4C4D-A1E0-AE6D4FAF8B26}" dt="2022-12-21T07:02:27.550" v="928" actId="20577"/>
          <ac:spMkLst>
            <pc:docMk/>
            <pc:sldMk cId="2944988038" sldId="259"/>
            <ac:spMk id="2" creationId="{269EB90E-C91B-4B88-9520-599FBF97A774}"/>
          </ac:spMkLst>
        </pc:spChg>
        <pc:spChg chg="del">
          <ac:chgData name="Harper, Jack" userId="300836c1-1777-4d9a-9c59-987d9371101c" providerId="ADAL" clId="{D7A36B44-9834-4C4D-A1E0-AE6D4FAF8B26}" dt="2022-12-21T06:56:31.570" v="628" actId="478"/>
          <ac:spMkLst>
            <pc:docMk/>
            <pc:sldMk cId="2944988038" sldId="259"/>
            <ac:spMk id="3" creationId="{99357C19-F774-4CC6-8925-54BCC118D2E7}"/>
          </ac:spMkLst>
        </pc:spChg>
        <pc:spChg chg="add mod">
          <ac:chgData name="Harper, Jack" userId="300836c1-1777-4d9a-9c59-987d9371101c" providerId="ADAL" clId="{D7A36B44-9834-4C4D-A1E0-AE6D4FAF8B26}" dt="2022-12-21T07:09:44.013" v="1654" actId="20577"/>
          <ac:spMkLst>
            <pc:docMk/>
            <pc:sldMk cId="2944988038" sldId="259"/>
            <ac:spMk id="4" creationId="{9AC02042-F3EA-406D-9A0F-C1EDBEB9CDAB}"/>
          </ac:spMkLst>
        </pc:spChg>
        <pc:spChg chg="add mod">
          <ac:chgData name="Harper, Jack" userId="300836c1-1777-4d9a-9c59-987d9371101c" providerId="ADAL" clId="{D7A36B44-9834-4C4D-A1E0-AE6D4FAF8B26}" dt="2022-12-21T07:02:24.106" v="923" actId="1076"/>
          <ac:spMkLst>
            <pc:docMk/>
            <pc:sldMk cId="2944988038" sldId="259"/>
            <ac:spMk id="5" creationId="{E3F3CAD5-F9FF-4690-9802-20A4FFAA457A}"/>
          </ac:spMkLst>
        </pc:spChg>
        <pc:spChg chg="add mod">
          <ac:chgData name="Harper, Jack" userId="300836c1-1777-4d9a-9c59-987d9371101c" providerId="ADAL" clId="{D7A36B44-9834-4C4D-A1E0-AE6D4FAF8B26}" dt="2022-12-21T07:09:58.683" v="1665" actId="20577"/>
          <ac:spMkLst>
            <pc:docMk/>
            <pc:sldMk cId="2944988038" sldId="259"/>
            <ac:spMk id="6" creationId="{D0202925-DCE3-483A-9544-31E9CC3C0A6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A1D3B1-56B2-4B3B-B4BC-C90BE6B071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26E383-2D29-447B-8347-D3B7D59A10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29D2BA-1976-4EE5-9AD6-34512798A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B7B73-5569-40F8-865C-2F1DD09487C3}" type="datetimeFigureOut">
              <a:rPr lang="en-GB" smtClean="0"/>
              <a:t>18/01/2023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1B2290-01F4-4D65-A4E8-BBA2076F3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6AAB77-EFB4-4782-9ECB-42C70350D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8D498-F660-4951-B358-446E76CB47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7685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B50371-EB72-478F-B5EA-8DBA293C8A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57FF22-C8EB-4CA0-B77F-F7949E2ECE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378EA9-C0A2-4EFF-B4F5-CD821E2172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B7B73-5569-40F8-865C-2F1DD09487C3}" type="datetimeFigureOut">
              <a:rPr lang="en-GB" smtClean="0"/>
              <a:t>18/01/2023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505FD2-1ED7-4C75-829A-5CDD6C312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AC9D19-B918-494D-A1F7-CFB684787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8D498-F660-4951-B358-446E76CB47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0839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D06118F-C24A-44A2-8658-6F6B046094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2209F7-09F5-4C52-8EF5-E6E7EB3345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231482-9469-45B1-8D31-0F05B610F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B7B73-5569-40F8-865C-2F1DD09487C3}" type="datetimeFigureOut">
              <a:rPr lang="en-GB" smtClean="0"/>
              <a:t>18/01/2023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CD2FFD-6CC8-4A93-8604-A22F25C4A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0DFBD7-931B-4860-BFDC-D9EE7AF16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8D498-F660-4951-B358-446E76CB47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920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A4BD0-882D-4A4F-A73B-264DDC1C4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69347C-CE74-467F-BF95-A369D33578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139E0B-3DDB-4DA6-989D-2D73DFBF87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B7B73-5569-40F8-865C-2F1DD09487C3}" type="datetimeFigureOut">
              <a:rPr lang="en-GB" smtClean="0"/>
              <a:t>18/01/2023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1AD652-6B76-44F6-96F0-9842B7155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F1A4E4-D474-4F74-A8A3-5619528FE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8D498-F660-4951-B358-446E76CB47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908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BC8532-4F3D-4FA3-B538-1A22988E9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CE0137-38D2-4FDC-98C1-2A7843A0AD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718AC0-886C-41F6-93BF-793F68AD6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B7B73-5569-40F8-865C-2F1DD09487C3}" type="datetimeFigureOut">
              <a:rPr lang="en-GB" smtClean="0"/>
              <a:t>18/01/2023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D45FED-F37F-487A-8C7C-2FBEB6E08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64E189-E0EB-4A20-A23C-2E020E838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8D498-F660-4951-B358-446E76CB47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2662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2B0F28-F522-4C46-A8E6-FD0FA8FFA1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6D61FC-2BA1-48BB-9DA6-BE55C45055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9A0C7E-38B6-4BBC-8161-246B145897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B7FD71-8563-4E42-9CF0-1934C2E1B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B7B73-5569-40F8-865C-2F1DD09487C3}" type="datetimeFigureOut">
              <a:rPr lang="en-GB" smtClean="0"/>
              <a:t>18/01/2023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F1C356-48A0-46D6-81C9-D6A16AB54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935A91-EA53-4C35-B951-114C0023B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8D498-F660-4951-B358-446E76CB47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5726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8A8F4-ED98-44C0-A8FC-63E140FFEB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E510D6-CB01-48B8-9A15-152C31B533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D05920-83B4-48BC-B042-42A83D94A1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047C139-7273-4219-8107-A8372E19BB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21EB1F-4E29-4DD2-B0C2-79A4EFADDF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BC5616-DCA1-4614-9F90-31FC659C4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B7B73-5569-40F8-865C-2F1DD09487C3}" type="datetimeFigureOut">
              <a:rPr lang="en-GB" smtClean="0"/>
              <a:t>18/01/2023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5E6B5E-7D08-45AB-BD31-45EC435DE8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39B03E9-4EB7-4B3E-9C2C-5B8CAD6B6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8D498-F660-4951-B358-446E76CB47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0514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95174-1CAE-49CE-BC1D-A29083DD58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7419A4-43D8-410C-B68F-D57AB2A29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B7B73-5569-40F8-865C-2F1DD09487C3}" type="datetimeFigureOut">
              <a:rPr lang="en-GB" smtClean="0"/>
              <a:t>18/01/2023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4E5849-0014-4C2F-8CAC-BA90006C8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0D7753-D0B5-4EDB-86FB-8E9477B64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8D498-F660-4951-B358-446E76CB47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4219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5CF289A-5C67-4DED-923B-E36428295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B7B73-5569-40F8-865C-2F1DD09487C3}" type="datetimeFigureOut">
              <a:rPr lang="en-GB" smtClean="0"/>
              <a:t>18/01/2023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EE3F78-8429-4B4D-B080-90DE75631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97DB17-BE01-42C5-AA39-0C9448915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8D498-F660-4951-B358-446E76CB47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1847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25F82-015B-4744-BC72-B7F3423C16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74C15D-DDED-47C2-9F72-79A2BBA831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808BB5-C229-409E-ACB3-203C6782B1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DE4D47-F070-4573-8EAD-D04719504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B7B73-5569-40F8-865C-2F1DD09487C3}" type="datetimeFigureOut">
              <a:rPr lang="en-GB" smtClean="0"/>
              <a:t>18/01/2023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85F171-5F80-46FF-AFAB-86ADC693B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D21764-825F-4570-8570-79A92284D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8D498-F660-4951-B358-446E76CB47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310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70095-C958-432A-9BB8-45B0C2F91E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EFFDC7-6AC1-4FC9-8343-EF0BC67720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45B11B-EDD7-4908-9E51-90FCFC1B20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A97BAE-5DB6-412C-B2C5-4E671FEE8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B7B73-5569-40F8-865C-2F1DD09487C3}" type="datetimeFigureOut">
              <a:rPr lang="en-GB" smtClean="0"/>
              <a:t>18/01/2023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EDFC5A-3EF4-4E23-B2AE-6465C963A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B44D05-73B1-4A49-B3D1-B08CE2408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8D498-F660-4951-B358-446E76CB47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8844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46C7D9-33A7-47E1-BD19-1BB677CA56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7143B3-3F0E-4BC4-857A-B8F7E89AE3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6566B0-CF36-443B-9E2A-1EC24FE1E7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FB7B73-5569-40F8-865C-2F1DD09487C3}" type="datetimeFigureOut">
              <a:rPr lang="en-GB" smtClean="0"/>
              <a:t>18/01/2023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058093-C5B5-4AFB-AA9A-4E52A9AE69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183F5A-85D2-4B17-8D9D-88B633C218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D8D498-F660-4951-B358-446E76CB47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1642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6DDF082-C5EC-42A2-8BAE-7F352E74FD6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185"/>
          <a:stretch/>
        </p:blipFill>
        <p:spPr>
          <a:xfrm>
            <a:off x="1074421" y="761297"/>
            <a:ext cx="9610090" cy="20604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E07B193-66B9-4617-89C1-B61F9B670CF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85"/>
          <a:stretch/>
        </p:blipFill>
        <p:spPr>
          <a:xfrm>
            <a:off x="1074419" y="3823694"/>
            <a:ext cx="9610090" cy="20604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7D1B1129-C101-40C1-B107-278C072F35BF}"/>
              </a:ext>
            </a:extLst>
          </p:cNvPr>
          <p:cNvSpPr/>
          <p:nvPr/>
        </p:nvSpPr>
        <p:spPr>
          <a:xfrm>
            <a:off x="1074418" y="4725284"/>
            <a:ext cx="218993" cy="76154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B41E2FF-6873-4F58-BD26-7AFF6ED445EA}"/>
              </a:ext>
            </a:extLst>
          </p:cNvPr>
          <p:cNvSpPr/>
          <p:nvPr/>
        </p:nvSpPr>
        <p:spPr>
          <a:xfrm>
            <a:off x="1074419" y="1670050"/>
            <a:ext cx="218993" cy="76154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337B32BB-AC95-4F76-97EE-BD09B9A10B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8937" y="1090576"/>
            <a:ext cx="574431" cy="287216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3FF1B5C2-891C-40A9-B031-47C7E7A710DB}"/>
              </a:ext>
            </a:extLst>
          </p:cNvPr>
          <p:cNvSpPr txBox="1"/>
          <p:nvPr/>
        </p:nvSpPr>
        <p:spPr>
          <a:xfrm>
            <a:off x="2025650" y="3181350"/>
            <a:ext cx="2057400" cy="43088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Tick box for selecting materials to be aggregated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47BA7AA-4345-4AFB-A546-1DBC00E37584}"/>
              </a:ext>
            </a:extLst>
          </p:cNvPr>
          <p:cNvCxnSpPr>
            <a:stCxn id="23" idx="0"/>
            <a:endCxn id="20" idx="3"/>
          </p:cNvCxnSpPr>
          <p:nvPr/>
        </p:nvCxnSpPr>
        <p:spPr>
          <a:xfrm flipH="1" flipV="1">
            <a:off x="1293412" y="2050823"/>
            <a:ext cx="1760938" cy="1130527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BCD59AB-0A23-4F00-91CA-62455021BA34}"/>
              </a:ext>
            </a:extLst>
          </p:cNvPr>
          <p:cNvCxnSpPr>
            <a:stCxn id="23" idx="2"/>
            <a:endCxn id="19" idx="3"/>
          </p:cNvCxnSpPr>
          <p:nvPr/>
        </p:nvCxnSpPr>
        <p:spPr>
          <a:xfrm flipH="1">
            <a:off x="1293411" y="3612237"/>
            <a:ext cx="1760939" cy="149382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3A3A4101-02BC-4FC8-BAB6-82C8C94A5D2B}"/>
              </a:ext>
            </a:extLst>
          </p:cNvPr>
          <p:cNvSpPr txBox="1"/>
          <p:nvPr/>
        </p:nvSpPr>
        <p:spPr>
          <a:xfrm>
            <a:off x="5782273" y="3151068"/>
            <a:ext cx="1480457" cy="43088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‘Aggregate’ / ‘Clear Aggregation’ buttons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AB76A63-637E-43DB-B1B1-AB4F1ECB642D}"/>
              </a:ext>
            </a:extLst>
          </p:cNvPr>
          <p:cNvSpPr/>
          <p:nvPr/>
        </p:nvSpPr>
        <p:spPr>
          <a:xfrm>
            <a:off x="6261100" y="1117199"/>
            <a:ext cx="1209919" cy="26746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E4E6049-F5A5-4CE9-ADD6-6BB7195302C8}"/>
              </a:ext>
            </a:extLst>
          </p:cNvPr>
          <p:cNvSpPr/>
          <p:nvPr/>
        </p:nvSpPr>
        <p:spPr>
          <a:xfrm>
            <a:off x="6235286" y="4165064"/>
            <a:ext cx="1315045" cy="26059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F523507-E4B7-4413-9A11-3E15D3D508BB}"/>
              </a:ext>
            </a:extLst>
          </p:cNvPr>
          <p:cNvCxnSpPr>
            <a:cxnSpLocks/>
            <a:stCxn id="28" idx="0"/>
            <a:endCxn id="31" idx="2"/>
          </p:cNvCxnSpPr>
          <p:nvPr/>
        </p:nvCxnSpPr>
        <p:spPr>
          <a:xfrm flipV="1">
            <a:off x="6522502" y="1384663"/>
            <a:ext cx="343558" cy="176640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C396E2B9-4F62-417A-8084-552F4AA7638A}"/>
              </a:ext>
            </a:extLst>
          </p:cNvPr>
          <p:cNvCxnSpPr>
            <a:cxnSpLocks/>
            <a:stCxn id="28" idx="2"/>
            <a:endCxn id="32" idx="0"/>
          </p:cNvCxnSpPr>
          <p:nvPr/>
        </p:nvCxnSpPr>
        <p:spPr>
          <a:xfrm>
            <a:off x="6522502" y="3581955"/>
            <a:ext cx="370307" cy="58310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5BA434E1-847C-4BFB-9A02-E65D89C326B4}"/>
              </a:ext>
            </a:extLst>
          </p:cNvPr>
          <p:cNvSpPr/>
          <p:nvPr/>
        </p:nvSpPr>
        <p:spPr>
          <a:xfrm>
            <a:off x="6835531" y="1136650"/>
            <a:ext cx="606669" cy="203200"/>
          </a:xfrm>
          <a:prstGeom prst="rect">
            <a:avLst/>
          </a:prstGeom>
          <a:solidFill>
            <a:srgbClr val="CE4E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500" b="1" dirty="0"/>
              <a:t>Clear Aggregation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6F01CA0-9650-46D9-987A-37F79244F8BF}"/>
              </a:ext>
            </a:extLst>
          </p:cNvPr>
          <p:cNvSpPr/>
          <p:nvPr/>
        </p:nvSpPr>
        <p:spPr>
          <a:xfrm>
            <a:off x="6864350" y="4193760"/>
            <a:ext cx="606669" cy="203200"/>
          </a:xfrm>
          <a:prstGeom prst="rect">
            <a:avLst/>
          </a:prstGeom>
          <a:solidFill>
            <a:srgbClr val="CE4E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500" b="1" dirty="0"/>
              <a:t>Clear Aggregation</a:t>
            </a:r>
          </a:p>
        </p:txBody>
      </p:sp>
    </p:spTree>
    <p:extLst>
      <p:ext uri="{BB962C8B-B14F-4D97-AF65-F5344CB8AC3E}">
        <p14:creationId xmlns:p14="http://schemas.microsoft.com/office/powerpoint/2010/main" val="28585746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3F6A64B3-89D0-47AE-8E5E-A73B0821EBCB}"/>
              </a:ext>
            </a:extLst>
          </p:cNvPr>
          <p:cNvSpPr/>
          <p:nvPr/>
        </p:nvSpPr>
        <p:spPr>
          <a:xfrm>
            <a:off x="3518509" y="5731691"/>
            <a:ext cx="6699261" cy="123643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DF0108A-0FBA-4B06-9A92-55F1919B3D4D}"/>
              </a:ext>
            </a:extLst>
          </p:cNvPr>
          <p:cNvSpPr/>
          <p:nvPr/>
        </p:nvSpPr>
        <p:spPr>
          <a:xfrm>
            <a:off x="563230" y="3738025"/>
            <a:ext cx="9654540" cy="211730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45D8E19-C13F-4B34-9276-CB77D0FDD22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40767"/>
          <a:stretch/>
        </p:blipFill>
        <p:spPr bwMode="auto">
          <a:xfrm>
            <a:off x="563230" y="3738025"/>
            <a:ext cx="9654540" cy="2233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BF475657-F126-4C1F-9CEA-B1AC7125A2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798" y="5300979"/>
            <a:ext cx="2250371" cy="150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Table 14">
            <a:extLst>
              <a:ext uri="{FF2B5EF4-FFF2-40B4-BE49-F238E27FC236}">
                <a16:creationId xmlns:a16="http://schemas.microsoft.com/office/drawing/2014/main" id="{C8375149-CE87-4721-BF4B-051B98C0B5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8213240"/>
              </p:ext>
            </p:extLst>
          </p:nvPr>
        </p:nvGraphicFramePr>
        <p:xfrm>
          <a:off x="3518509" y="5325558"/>
          <a:ext cx="6699261" cy="5297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534">
                  <a:extLst>
                    <a:ext uri="{9D8B030D-6E8A-4147-A177-3AD203B41FA5}">
                      <a16:colId xmlns:a16="http://schemas.microsoft.com/office/drawing/2014/main" val="1722389559"/>
                    </a:ext>
                  </a:extLst>
                </a:gridCol>
                <a:gridCol w="342213">
                  <a:extLst>
                    <a:ext uri="{9D8B030D-6E8A-4147-A177-3AD203B41FA5}">
                      <a16:colId xmlns:a16="http://schemas.microsoft.com/office/drawing/2014/main" val="3372109536"/>
                    </a:ext>
                  </a:extLst>
                </a:gridCol>
                <a:gridCol w="356276">
                  <a:extLst>
                    <a:ext uri="{9D8B030D-6E8A-4147-A177-3AD203B41FA5}">
                      <a16:colId xmlns:a16="http://schemas.microsoft.com/office/drawing/2014/main" val="2398107007"/>
                    </a:ext>
                  </a:extLst>
                </a:gridCol>
                <a:gridCol w="337524">
                  <a:extLst>
                    <a:ext uri="{9D8B030D-6E8A-4147-A177-3AD203B41FA5}">
                      <a16:colId xmlns:a16="http://schemas.microsoft.com/office/drawing/2014/main" val="303703139"/>
                    </a:ext>
                  </a:extLst>
                </a:gridCol>
                <a:gridCol w="370339">
                  <a:extLst>
                    <a:ext uri="{9D8B030D-6E8A-4147-A177-3AD203B41FA5}">
                      <a16:colId xmlns:a16="http://schemas.microsoft.com/office/drawing/2014/main" val="2935355426"/>
                    </a:ext>
                  </a:extLst>
                </a:gridCol>
                <a:gridCol w="370674">
                  <a:extLst>
                    <a:ext uri="{9D8B030D-6E8A-4147-A177-3AD203B41FA5}">
                      <a16:colId xmlns:a16="http://schemas.microsoft.com/office/drawing/2014/main" val="2679500097"/>
                    </a:ext>
                  </a:extLst>
                </a:gridCol>
                <a:gridCol w="349250">
                  <a:extLst>
                    <a:ext uri="{9D8B030D-6E8A-4147-A177-3AD203B41FA5}">
                      <a16:colId xmlns:a16="http://schemas.microsoft.com/office/drawing/2014/main" val="2534947544"/>
                    </a:ext>
                  </a:extLst>
                </a:gridCol>
                <a:gridCol w="361950">
                  <a:extLst>
                    <a:ext uri="{9D8B030D-6E8A-4147-A177-3AD203B41FA5}">
                      <a16:colId xmlns:a16="http://schemas.microsoft.com/office/drawing/2014/main" val="2411375073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581416084"/>
                    </a:ext>
                  </a:extLst>
                </a:gridCol>
                <a:gridCol w="323850">
                  <a:extLst>
                    <a:ext uri="{9D8B030D-6E8A-4147-A177-3AD203B41FA5}">
                      <a16:colId xmlns:a16="http://schemas.microsoft.com/office/drawing/2014/main" val="4174136540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186604076"/>
                    </a:ext>
                  </a:extLst>
                </a:gridCol>
                <a:gridCol w="361950">
                  <a:extLst>
                    <a:ext uri="{9D8B030D-6E8A-4147-A177-3AD203B41FA5}">
                      <a16:colId xmlns:a16="http://schemas.microsoft.com/office/drawing/2014/main" val="3678861601"/>
                    </a:ext>
                  </a:extLst>
                </a:gridCol>
                <a:gridCol w="323850">
                  <a:extLst>
                    <a:ext uri="{9D8B030D-6E8A-4147-A177-3AD203B41FA5}">
                      <a16:colId xmlns:a16="http://schemas.microsoft.com/office/drawing/2014/main" val="2640057667"/>
                    </a:ext>
                  </a:extLst>
                </a:gridCol>
                <a:gridCol w="374650">
                  <a:extLst>
                    <a:ext uri="{9D8B030D-6E8A-4147-A177-3AD203B41FA5}">
                      <a16:colId xmlns:a16="http://schemas.microsoft.com/office/drawing/2014/main" val="1391617010"/>
                    </a:ext>
                  </a:extLst>
                </a:gridCol>
                <a:gridCol w="355600">
                  <a:extLst>
                    <a:ext uri="{9D8B030D-6E8A-4147-A177-3AD203B41FA5}">
                      <a16:colId xmlns:a16="http://schemas.microsoft.com/office/drawing/2014/main" val="639684537"/>
                    </a:ext>
                  </a:extLst>
                </a:gridCol>
                <a:gridCol w="330200">
                  <a:extLst>
                    <a:ext uri="{9D8B030D-6E8A-4147-A177-3AD203B41FA5}">
                      <a16:colId xmlns:a16="http://schemas.microsoft.com/office/drawing/2014/main" val="3051418007"/>
                    </a:ext>
                  </a:extLst>
                </a:gridCol>
                <a:gridCol w="355600">
                  <a:extLst>
                    <a:ext uri="{9D8B030D-6E8A-4147-A177-3AD203B41FA5}">
                      <a16:colId xmlns:a16="http://schemas.microsoft.com/office/drawing/2014/main" val="3454882119"/>
                    </a:ext>
                  </a:extLst>
                </a:gridCol>
                <a:gridCol w="374650">
                  <a:extLst>
                    <a:ext uri="{9D8B030D-6E8A-4147-A177-3AD203B41FA5}">
                      <a16:colId xmlns:a16="http://schemas.microsoft.com/office/drawing/2014/main" val="2091889780"/>
                    </a:ext>
                  </a:extLst>
                </a:gridCol>
                <a:gridCol w="336551">
                  <a:extLst>
                    <a:ext uri="{9D8B030D-6E8A-4147-A177-3AD203B41FA5}">
                      <a16:colId xmlns:a16="http://schemas.microsoft.com/office/drawing/2014/main" val="1401187229"/>
                    </a:ext>
                  </a:extLst>
                </a:gridCol>
              </a:tblGrid>
              <a:tr h="132444"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241039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1684374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117500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2798000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699000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934000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699000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1165000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1631000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350500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7845765"/>
                  </a:ext>
                </a:extLst>
              </a:tr>
              <a:tr h="132444"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116639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349917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241370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2123818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1181906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349917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331885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928180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928180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464090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116639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464090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8F8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1160225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8F8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464090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1550118"/>
                  </a:ext>
                </a:extLst>
              </a:tr>
              <a:tr h="132444"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2320674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2320674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636300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986217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1227587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3233905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1617811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1268728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1600613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1600613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666613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895793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1823973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2288063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1123063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-391298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72792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1233017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1346607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8331996"/>
                  </a:ext>
                </a:extLst>
              </a:tr>
              <a:tr h="132444"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1086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1066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1053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1081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1169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1151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1130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1109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1109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1093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1074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1053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1158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1144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1139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1120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8111290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30CC13FB-BE22-433E-89A2-7771EEB86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3438" y="5305480"/>
            <a:ext cx="759322" cy="54985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7BE7ABA-051D-4946-9A85-A2C72A6293B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85"/>
          <a:stretch/>
        </p:blipFill>
        <p:spPr>
          <a:xfrm>
            <a:off x="563230" y="718822"/>
            <a:ext cx="9610090" cy="20604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71F3E370-65E4-45E5-8AB5-91DB93727301}"/>
              </a:ext>
            </a:extLst>
          </p:cNvPr>
          <p:cNvSpPr/>
          <p:nvPr/>
        </p:nvSpPr>
        <p:spPr>
          <a:xfrm>
            <a:off x="563230" y="2007721"/>
            <a:ext cx="2542540" cy="387350"/>
          </a:xfrm>
          <a:prstGeom prst="rect">
            <a:avLst/>
          </a:prstGeom>
          <a:solidFill>
            <a:schemeClr val="bg1">
              <a:lumMod val="85000"/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2" name="Table 14">
            <a:extLst>
              <a:ext uri="{FF2B5EF4-FFF2-40B4-BE49-F238E27FC236}">
                <a16:creationId xmlns:a16="http://schemas.microsoft.com/office/drawing/2014/main" id="{8FE874A2-91B4-438E-A034-C7938C5164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8413016"/>
              </p:ext>
            </p:extLst>
          </p:nvPr>
        </p:nvGraphicFramePr>
        <p:xfrm>
          <a:off x="3474060" y="2404663"/>
          <a:ext cx="6699261" cy="1015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534">
                  <a:extLst>
                    <a:ext uri="{9D8B030D-6E8A-4147-A177-3AD203B41FA5}">
                      <a16:colId xmlns:a16="http://schemas.microsoft.com/office/drawing/2014/main" val="1722389559"/>
                    </a:ext>
                  </a:extLst>
                </a:gridCol>
                <a:gridCol w="342213">
                  <a:extLst>
                    <a:ext uri="{9D8B030D-6E8A-4147-A177-3AD203B41FA5}">
                      <a16:colId xmlns:a16="http://schemas.microsoft.com/office/drawing/2014/main" val="3372109536"/>
                    </a:ext>
                  </a:extLst>
                </a:gridCol>
                <a:gridCol w="356276">
                  <a:extLst>
                    <a:ext uri="{9D8B030D-6E8A-4147-A177-3AD203B41FA5}">
                      <a16:colId xmlns:a16="http://schemas.microsoft.com/office/drawing/2014/main" val="2398107007"/>
                    </a:ext>
                  </a:extLst>
                </a:gridCol>
                <a:gridCol w="337524">
                  <a:extLst>
                    <a:ext uri="{9D8B030D-6E8A-4147-A177-3AD203B41FA5}">
                      <a16:colId xmlns:a16="http://schemas.microsoft.com/office/drawing/2014/main" val="303703139"/>
                    </a:ext>
                  </a:extLst>
                </a:gridCol>
                <a:gridCol w="370339">
                  <a:extLst>
                    <a:ext uri="{9D8B030D-6E8A-4147-A177-3AD203B41FA5}">
                      <a16:colId xmlns:a16="http://schemas.microsoft.com/office/drawing/2014/main" val="2935355426"/>
                    </a:ext>
                  </a:extLst>
                </a:gridCol>
                <a:gridCol w="370674">
                  <a:extLst>
                    <a:ext uri="{9D8B030D-6E8A-4147-A177-3AD203B41FA5}">
                      <a16:colId xmlns:a16="http://schemas.microsoft.com/office/drawing/2014/main" val="2679500097"/>
                    </a:ext>
                  </a:extLst>
                </a:gridCol>
                <a:gridCol w="349250">
                  <a:extLst>
                    <a:ext uri="{9D8B030D-6E8A-4147-A177-3AD203B41FA5}">
                      <a16:colId xmlns:a16="http://schemas.microsoft.com/office/drawing/2014/main" val="2534947544"/>
                    </a:ext>
                  </a:extLst>
                </a:gridCol>
                <a:gridCol w="361950">
                  <a:extLst>
                    <a:ext uri="{9D8B030D-6E8A-4147-A177-3AD203B41FA5}">
                      <a16:colId xmlns:a16="http://schemas.microsoft.com/office/drawing/2014/main" val="2411375073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581416084"/>
                    </a:ext>
                  </a:extLst>
                </a:gridCol>
                <a:gridCol w="323850">
                  <a:extLst>
                    <a:ext uri="{9D8B030D-6E8A-4147-A177-3AD203B41FA5}">
                      <a16:colId xmlns:a16="http://schemas.microsoft.com/office/drawing/2014/main" val="4174136540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186604076"/>
                    </a:ext>
                  </a:extLst>
                </a:gridCol>
                <a:gridCol w="361950">
                  <a:extLst>
                    <a:ext uri="{9D8B030D-6E8A-4147-A177-3AD203B41FA5}">
                      <a16:colId xmlns:a16="http://schemas.microsoft.com/office/drawing/2014/main" val="3678861601"/>
                    </a:ext>
                  </a:extLst>
                </a:gridCol>
                <a:gridCol w="323850">
                  <a:extLst>
                    <a:ext uri="{9D8B030D-6E8A-4147-A177-3AD203B41FA5}">
                      <a16:colId xmlns:a16="http://schemas.microsoft.com/office/drawing/2014/main" val="2640057667"/>
                    </a:ext>
                  </a:extLst>
                </a:gridCol>
                <a:gridCol w="374650">
                  <a:extLst>
                    <a:ext uri="{9D8B030D-6E8A-4147-A177-3AD203B41FA5}">
                      <a16:colId xmlns:a16="http://schemas.microsoft.com/office/drawing/2014/main" val="1391617010"/>
                    </a:ext>
                  </a:extLst>
                </a:gridCol>
                <a:gridCol w="355600">
                  <a:extLst>
                    <a:ext uri="{9D8B030D-6E8A-4147-A177-3AD203B41FA5}">
                      <a16:colId xmlns:a16="http://schemas.microsoft.com/office/drawing/2014/main" val="639684537"/>
                    </a:ext>
                  </a:extLst>
                </a:gridCol>
                <a:gridCol w="330200">
                  <a:extLst>
                    <a:ext uri="{9D8B030D-6E8A-4147-A177-3AD203B41FA5}">
                      <a16:colId xmlns:a16="http://schemas.microsoft.com/office/drawing/2014/main" val="3051418007"/>
                    </a:ext>
                  </a:extLst>
                </a:gridCol>
                <a:gridCol w="355600">
                  <a:extLst>
                    <a:ext uri="{9D8B030D-6E8A-4147-A177-3AD203B41FA5}">
                      <a16:colId xmlns:a16="http://schemas.microsoft.com/office/drawing/2014/main" val="3454882119"/>
                    </a:ext>
                  </a:extLst>
                </a:gridCol>
                <a:gridCol w="374650">
                  <a:extLst>
                    <a:ext uri="{9D8B030D-6E8A-4147-A177-3AD203B41FA5}">
                      <a16:colId xmlns:a16="http://schemas.microsoft.com/office/drawing/2014/main" val="2091889780"/>
                    </a:ext>
                  </a:extLst>
                </a:gridCol>
                <a:gridCol w="336551">
                  <a:extLst>
                    <a:ext uri="{9D8B030D-6E8A-4147-A177-3AD203B41FA5}">
                      <a16:colId xmlns:a16="http://schemas.microsoft.com/office/drawing/2014/main" val="1401187229"/>
                    </a:ext>
                  </a:extLst>
                </a:gridCol>
              </a:tblGrid>
              <a:tr h="101533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1086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1066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1053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1081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1169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1151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1130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1109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1109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1093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1074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1053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1158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1144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1139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1120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7845765"/>
                  </a:ext>
                </a:extLst>
              </a:tr>
            </a:tbl>
          </a:graphicData>
        </a:graphic>
      </p:graphicFrame>
      <p:sp>
        <p:nvSpPr>
          <p:cNvPr id="24" name="Rectangle 23">
            <a:extLst>
              <a:ext uri="{FF2B5EF4-FFF2-40B4-BE49-F238E27FC236}">
                <a16:creationId xmlns:a16="http://schemas.microsoft.com/office/drawing/2014/main" id="{DA68C43F-DB3F-4E3B-89D4-9C913BAB36F4}"/>
              </a:ext>
            </a:extLst>
          </p:cNvPr>
          <p:cNvSpPr/>
          <p:nvPr/>
        </p:nvSpPr>
        <p:spPr>
          <a:xfrm>
            <a:off x="563229" y="2381957"/>
            <a:ext cx="9610090" cy="176819"/>
          </a:xfrm>
          <a:prstGeom prst="rect">
            <a:avLst/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220185B-4754-4658-A56A-BA3397F8F943}"/>
              </a:ext>
            </a:extLst>
          </p:cNvPr>
          <p:cNvSpPr txBox="1"/>
          <p:nvPr/>
        </p:nvSpPr>
        <p:spPr>
          <a:xfrm>
            <a:off x="563229" y="222250"/>
            <a:ext cx="60217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Minimized view – total projected DOS for all aggregated SKUs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CB2EF56-45F9-4471-A0D2-5E1EBCDB3A84}"/>
              </a:ext>
            </a:extLst>
          </p:cNvPr>
          <p:cNvSpPr txBox="1"/>
          <p:nvPr/>
        </p:nvSpPr>
        <p:spPr>
          <a:xfrm>
            <a:off x="563229" y="3268474"/>
            <a:ext cx="60217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Expanded view – all key figures aggregated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32DB2B9-A371-4554-ABAF-C38471DF8BE2}"/>
              </a:ext>
            </a:extLst>
          </p:cNvPr>
          <p:cNvSpPr txBox="1"/>
          <p:nvPr/>
        </p:nvSpPr>
        <p:spPr>
          <a:xfrm>
            <a:off x="753798" y="6174085"/>
            <a:ext cx="3002280" cy="46166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/>
              <a:t>Aggregated SKUs greyed and locked to allow for further aggregated groupings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3F70B4C-4E62-4782-9775-CE7605F9FD9D}"/>
              </a:ext>
            </a:extLst>
          </p:cNvPr>
          <p:cNvSpPr/>
          <p:nvPr/>
        </p:nvSpPr>
        <p:spPr>
          <a:xfrm>
            <a:off x="6299033" y="1083092"/>
            <a:ext cx="606669" cy="203200"/>
          </a:xfrm>
          <a:prstGeom prst="rect">
            <a:avLst/>
          </a:prstGeom>
          <a:solidFill>
            <a:srgbClr val="CE4E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500" b="1" dirty="0"/>
              <a:t>Clear Aggregation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50B8976-04E4-46FB-9948-D36045CD1720}"/>
              </a:ext>
            </a:extLst>
          </p:cNvPr>
          <p:cNvSpPr/>
          <p:nvPr/>
        </p:nvSpPr>
        <p:spPr>
          <a:xfrm>
            <a:off x="649022" y="2438272"/>
            <a:ext cx="70115" cy="7011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>
                <a:solidFill>
                  <a:schemeClr val="tx1"/>
                </a:solidFill>
              </a:rPr>
              <a:t>A</a:t>
            </a:r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175375C-3AA7-4794-A220-E4E217A5E0A2}"/>
              </a:ext>
            </a:extLst>
          </p:cNvPr>
          <p:cNvSpPr/>
          <p:nvPr/>
        </p:nvSpPr>
        <p:spPr>
          <a:xfrm>
            <a:off x="725220" y="5331743"/>
            <a:ext cx="70115" cy="7011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>
                <a:solidFill>
                  <a:schemeClr val="tx1"/>
                </a:solidFill>
              </a:rPr>
              <a:t>A</a:t>
            </a:r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BC94A2F-E385-4DC1-AEF1-31333CBCCB2B}"/>
              </a:ext>
            </a:extLst>
          </p:cNvPr>
          <p:cNvSpPr/>
          <p:nvPr/>
        </p:nvSpPr>
        <p:spPr>
          <a:xfrm>
            <a:off x="629966" y="2419360"/>
            <a:ext cx="108225" cy="10822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8943A4C-83AF-46D8-942E-F4468A892E59}"/>
              </a:ext>
            </a:extLst>
          </p:cNvPr>
          <p:cNvSpPr txBox="1"/>
          <p:nvPr/>
        </p:nvSpPr>
        <p:spPr>
          <a:xfrm>
            <a:off x="753798" y="2926080"/>
            <a:ext cx="770202" cy="27699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/>
              <a:t>Identifier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9F714A8F-2366-426E-8884-7BD5C9A75BB6}"/>
              </a:ext>
            </a:extLst>
          </p:cNvPr>
          <p:cNvCxnSpPr>
            <a:stCxn id="34" idx="0"/>
            <a:endCxn id="30" idx="2"/>
          </p:cNvCxnSpPr>
          <p:nvPr/>
        </p:nvCxnSpPr>
        <p:spPr>
          <a:xfrm flipH="1" flipV="1">
            <a:off x="684079" y="2527585"/>
            <a:ext cx="454820" cy="39849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9297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CFEFB99-8BD1-404B-837D-D01EF468F114}"/>
              </a:ext>
            </a:extLst>
          </p:cNvPr>
          <p:cNvSpPr/>
          <p:nvPr/>
        </p:nvSpPr>
        <p:spPr>
          <a:xfrm>
            <a:off x="563230" y="724859"/>
            <a:ext cx="9654540" cy="211730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503798BF-E07E-488E-8292-3BABAAADF11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40767"/>
          <a:stretch/>
        </p:blipFill>
        <p:spPr bwMode="auto">
          <a:xfrm>
            <a:off x="563230" y="724859"/>
            <a:ext cx="9654540" cy="2233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47CE6A62-09D9-4AB7-91A2-889A05F2D4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798" y="2287813"/>
            <a:ext cx="2250371" cy="150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Table 14">
            <a:extLst>
              <a:ext uri="{FF2B5EF4-FFF2-40B4-BE49-F238E27FC236}">
                <a16:creationId xmlns:a16="http://schemas.microsoft.com/office/drawing/2014/main" id="{1C47D8A5-C443-4963-BB82-D5FD976493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0846251"/>
              </p:ext>
            </p:extLst>
          </p:nvPr>
        </p:nvGraphicFramePr>
        <p:xfrm>
          <a:off x="3518509" y="2312392"/>
          <a:ext cx="6699261" cy="5297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534">
                  <a:extLst>
                    <a:ext uri="{9D8B030D-6E8A-4147-A177-3AD203B41FA5}">
                      <a16:colId xmlns:a16="http://schemas.microsoft.com/office/drawing/2014/main" val="1722389559"/>
                    </a:ext>
                  </a:extLst>
                </a:gridCol>
                <a:gridCol w="342213">
                  <a:extLst>
                    <a:ext uri="{9D8B030D-6E8A-4147-A177-3AD203B41FA5}">
                      <a16:colId xmlns:a16="http://schemas.microsoft.com/office/drawing/2014/main" val="3372109536"/>
                    </a:ext>
                  </a:extLst>
                </a:gridCol>
                <a:gridCol w="356276">
                  <a:extLst>
                    <a:ext uri="{9D8B030D-6E8A-4147-A177-3AD203B41FA5}">
                      <a16:colId xmlns:a16="http://schemas.microsoft.com/office/drawing/2014/main" val="2398107007"/>
                    </a:ext>
                  </a:extLst>
                </a:gridCol>
                <a:gridCol w="337524">
                  <a:extLst>
                    <a:ext uri="{9D8B030D-6E8A-4147-A177-3AD203B41FA5}">
                      <a16:colId xmlns:a16="http://schemas.microsoft.com/office/drawing/2014/main" val="303703139"/>
                    </a:ext>
                  </a:extLst>
                </a:gridCol>
                <a:gridCol w="370339">
                  <a:extLst>
                    <a:ext uri="{9D8B030D-6E8A-4147-A177-3AD203B41FA5}">
                      <a16:colId xmlns:a16="http://schemas.microsoft.com/office/drawing/2014/main" val="2935355426"/>
                    </a:ext>
                  </a:extLst>
                </a:gridCol>
                <a:gridCol w="370674">
                  <a:extLst>
                    <a:ext uri="{9D8B030D-6E8A-4147-A177-3AD203B41FA5}">
                      <a16:colId xmlns:a16="http://schemas.microsoft.com/office/drawing/2014/main" val="2679500097"/>
                    </a:ext>
                  </a:extLst>
                </a:gridCol>
                <a:gridCol w="349250">
                  <a:extLst>
                    <a:ext uri="{9D8B030D-6E8A-4147-A177-3AD203B41FA5}">
                      <a16:colId xmlns:a16="http://schemas.microsoft.com/office/drawing/2014/main" val="2534947544"/>
                    </a:ext>
                  </a:extLst>
                </a:gridCol>
                <a:gridCol w="361950">
                  <a:extLst>
                    <a:ext uri="{9D8B030D-6E8A-4147-A177-3AD203B41FA5}">
                      <a16:colId xmlns:a16="http://schemas.microsoft.com/office/drawing/2014/main" val="2411375073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581416084"/>
                    </a:ext>
                  </a:extLst>
                </a:gridCol>
                <a:gridCol w="323850">
                  <a:extLst>
                    <a:ext uri="{9D8B030D-6E8A-4147-A177-3AD203B41FA5}">
                      <a16:colId xmlns:a16="http://schemas.microsoft.com/office/drawing/2014/main" val="4174136540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186604076"/>
                    </a:ext>
                  </a:extLst>
                </a:gridCol>
                <a:gridCol w="361950">
                  <a:extLst>
                    <a:ext uri="{9D8B030D-6E8A-4147-A177-3AD203B41FA5}">
                      <a16:colId xmlns:a16="http://schemas.microsoft.com/office/drawing/2014/main" val="3678861601"/>
                    </a:ext>
                  </a:extLst>
                </a:gridCol>
                <a:gridCol w="323850">
                  <a:extLst>
                    <a:ext uri="{9D8B030D-6E8A-4147-A177-3AD203B41FA5}">
                      <a16:colId xmlns:a16="http://schemas.microsoft.com/office/drawing/2014/main" val="2640057667"/>
                    </a:ext>
                  </a:extLst>
                </a:gridCol>
                <a:gridCol w="374650">
                  <a:extLst>
                    <a:ext uri="{9D8B030D-6E8A-4147-A177-3AD203B41FA5}">
                      <a16:colId xmlns:a16="http://schemas.microsoft.com/office/drawing/2014/main" val="1391617010"/>
                    </a:ext>
                  </a:extLst>
                </a:gridCol>
                <a:gridCol w="355600">
                  <a:extLst>
                    <a:ext uri="{9D8B030D-6E8A-4147-A177-3AD203B41FA5}">
                      <a16:colId xmlns:a16="http://schemas.microsoft.com/office/drawing/2014/main" val="639684537"/>
                    </a:ext>
                  </a:extLst>
                </a:gridCol>
                <a:gridCol w="330200">
                  <a:extLst>
                    <a:ext uri="{9D8B030D-6E8A-4147-A177-3AD203B41FA5}">
                      <a16:colId xmlns:a16="http://schemas.microsoft.com/office/drawing/2014/main" val="3051418007"/>
                    </a:ext>
                  </a:extLst>
                </a:gridCol>
                <a:gridCol w="355600">
                  <a:extLst>
                    <a:ext uri="{9D8B030D-6E8A-4147-A177-3AD203B41FA5}">
                      <a16:colId xmlns:a16="http://schemas.microsoft.com/office/drawing/2014/main" val="3454882119"/>
                    </a:ext>
                  </a:extLst>
                </a:gridCol>
                <a:gridCol w="374650">
                  <a:extLst>
                    <a:ext uri="{9D8B030D-6E8A-4147-A177-3AD203B41FA5}">
                      <a16:colId xmlns:a16="http://schemas.microsoft.com/office/drawing/2014/main" val="2091889780"/>
                    </a:ext>
                  </a:extLst>
                </a:gridCol>
                <a:gridCol w="336551">
                  <a:extLst>
                    <a:ext uri="{9D8B030D-6E8A-4147-A177-3AD203B41FA5}">
                      <a16:colId xmlns:a16="http://schemas.microsoft.com/office/drawing/2014/main" val="1401187229"/>
                    </a:ext>
                  </a:extLst>
                </a:gridCol>
              </a:tblGrid>
              <a:tr h="132444"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241039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1684374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117500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2798000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699000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934000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699000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1165000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1631000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350500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7845765"/>
                  </a:ext>
                </a:extLst>
              </a:tr>
              <a:tr h="132444"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116639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349917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241370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2123818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1181906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349917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331885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928180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928180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464090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116639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464090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8F8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1160225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8F8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464090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1550118"/>
                  </a:ext>
                </a:extLst>
              </a:tr>
              <a:tr h="132444"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2320674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2320674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636300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986217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1227587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3233905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1617811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1268728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1600613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1600613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666613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895793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1823973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2288063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1123063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-391298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72792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1233017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1346607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8331996"/>
                  </a:ext>
                </a:extLst>
              </a:tr>
              <a:tr h="132444"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1086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1066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1053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1081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1169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1151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1130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1109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1109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1093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1074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1053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1158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1144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1139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1120</a:t>
                      </a: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8111290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4FF5DE81-A917-48AC-87B5-B7A9AC72908B}"/>
              </a:ext>
            </a:extLst>
          </p:cNvPr>
          <p:cNvSpPr/>
          <p:nvPr/>
        </p:nvSpPr>
        <p:spPr>
          <a:xfrm>
            <a:off x="563230" y="724859"/>
            <a:ext cx="2589530" cy="1562954"/>
          </a:xfrm>
          <a:prstGeom prst="rect">
            <a:avLst/>
          </a:prstGeom>
          <a:solidFill>
            <a:schemeClr val="bg1">
              <a:lumMod val="8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B5E79B5-B2CF-44BB-BA57-A89ECC7B44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3438" y="2292314"/>
            <a:ext cx="759322" cy="549854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CDBAA08-B203-4F01-B269-6B0A9583E45C}"/>
              </a:ext>
            </a:extLst>
          </p:cNvPr>
          <p:cNvSpPr/>
          <p:nvPr/>
        </p:nvSpPr>
        <p:spPr>
          <a:xfrm>
            <a:off x="725220" y="2318577"/>
            <a:ext cx="70115" cy="7011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>
                <a:solidFill>
                  <a:schemeClr val="tx1"/>
                </a:solidFill>
              </a:rPr>
              <a:t>A</a:t>
            </a:r>
            <a:endParaRPr lang="en-GB" sz="800" dirty="0">
              <a:solidFill>
                <a:schemeClr val="tx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9F68469-F1F9-4215-B5B8-58D9BB995BD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892" r="4185"/>
          <a:stretch/>
        </p:blipFill>
        <p:spPr>
          <a:xfrm>
            <a:off x="563230" y="2842168"/>
            <a:ext cx="9654540" cy="764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953317B0-2FF4-488F-B260-0F2BC84ACF08}"/>
              </a:ext>
            </a:extLst>
          </p:cNvPr>
          <p:cNvSpPr/>
          <p:nvPr/>
        </p:nvSpPr>
        <p:spPr>
          <a:xfrm>
            <a:off x="563230" y="2842168"/>
            <a:ext cx="2589530" cy="40366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FF28D63-F8B1-4BDE-89BB-9E76B9691A5D}"/>
              </a:ext>
            </a:extLst>
          </p:cNvPr>
          <p:cNvSpPr txBox="1"/>
          <p:nvPr/>
        </p:nvSpPr>
        <p:spPr>
          <a:xfrm>
            <a:off x="1714500" y="3878580"/>
            <a:ext cx="1438260" cy="27699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Further aggregation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55374E7-034F-4737-BEAA-2A749E099237}"/>
              </a:ext>
            </a:extLst>
          </p:cNvPr>
          <p:cNvCxnSpPr>
            <a:stCxn id="15" idx="0"/>
            <a:endCxn id="14" idx="2"/>
          </p:cNvCxnSpPr>
          <p:nvPr/>
        </p:nvCxnSpPr>
        <p:spPr>
          <a:xfrm flipH="1" flipV="1">
            <a:off x="1857995" y="3245828"/>
            <a:ext cx="575635" cy="63275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2976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EB90E-C91B-4B88-9520-599FBF97A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2166257" cy="627652"/>
          </a:xfrm>
        </p:spPr>
        <p:txBody>
          <a:bodyPr>
            <a:normAutofit/>
          </a:bodyPr>
          <a:lstStyle/>
          <a:p>
            <a:r>
              <a:rPr lang="en-GB" sz="2400" dirty="0"/>
              <a:t>Logic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AC02042-F3EA-406D-9A0F-C1EDBEB9CDAB}"/>
              </a:ext>
            </a:extLst>
          </p:cNvPr>
          <p:cNvSpPr txBox="1"/>
          <p:nvPr/>
        </p:nvSpPr>
        <p:spPr>
          <a:xfrm>
            <a:off x="931818" y="1105989"/>
            <a:ext cx="71584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When ‘Aggregate’ button is selected, key figures displaying sum of all selected SKUs in PIR created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Checked materials greyed out and locked from  further aggregation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Further selection of materials will be treated independently when aggregate button is selected – 4 new line items (demand, receipts, </a:t>
            </a:r>
            <a:r>
              <a:rPr lang="en-GB" sz="1200" dirty="0" err="1"/>
              <a:t>inv</a:t>
            </a:r>
            <a:r>
              <a:rPr lang="en-GB" sz="1200" dirty="0"/>
              <a:t>, DOS) in addition to previous aggregation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‘Clear Aggregation’ will remove all aggregated lines and return PIR to original state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3F3CAD5-F9FF-4690-9802-20A4FFAA457A}"/>
              </a:ext>
            </a:extLst>
          </p:cNvPr>
          <p:cNvSpPr txBox="1">
            <a:spLocks/>
          </p:cNvSpPr>
          <p:nvPr/>
        </p:nvSpPr>
        <p:spPr>
          <a:xfrm>
            <a:off x="838200" y="3356520"/>
            <a:ext cx="2166257" cy="6276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/>
              <a:t>Open Questions</a:t>
            </a:r>
            <a:endParaRPr lang="en-GB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202925-DCE3-483A-9544-31E9CC3C0A6C}"/>
              </a:ext>
            </a:extLst>
          </p:cNvPr>
          <p:cNvSpPr txBox="1"/>
          <p:nvPr/>
        </p:nvSpPr>
        <p:spPr>
          <a:xfrm>
            <a:off x="728617" y="4129133"/>
            <a:ext cx="89175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Meeting doc – do all materials </a:t>
            </a:r>
            <a:r>
              <a:rPr lang="en-GB" sz="1200" b="1" dirty="0"/>
              <a:t>plus </a:t>
            </a:r>
            <a:r>
              <a:rPr lang="en-GB" sz="1200" dirty="0"/>
              <a:t>aggregated SKUs show in meeting doc?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Limiting aggregation functionality to specific PPS (MFG)?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Receipt colouring – no colouring </a:t>
            </a:r>
            <a:r>
              <a:rPr lang="en-GB" sz="1200"/>
              <a:t>on aggregated view</a:t>
            </a: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UOM – same unit of measure initially  </a:t>
            </a:r>
          </a:p>
        </p:txBody>
      </p:sp>
    </p:spTree>
    <p:extLst>
      <p:ext uri="{BB962C8B-B14F-4D97-AF65-F5344CB8AC3E}">
        <p14:creationId xmlns:p14="http://schemas.microsoft.com/office/powerpoint/2010/main" val="29449880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10898</TotalTime>
  <Words>346</Words>
  <Application>Microsoft Office PowerPoint</Application>
  <PresentationFormat>Widescreen</PresentationFormat>
  <Paragraphs>194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Logic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Harper, Jack</dc:creator>
  <cp:lastModifiedBy>Harper, Jack</cp:lastModifiedBy>
  <cp:revision>1</cp:revision>
  <dcterms:created xsi:type="dcterms:W3CDTF">2022-12-20T14:48:40Z</dcterms:created>
  <dcterms:modified xsi:type="dcterms:W3CDTF">2023-01-18T16:35:20Z</dcterms:modified>
</cp:coreProperties>
</file>