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912010-4CA4-46A9-9E95-B3BFE55C1911}" v="20" dt="2023-04-26T11:18:21.2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7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6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pagnet, Julien" userId="e8446068-8a24-48cc-bfe8-ff8f9a2f2c7b" providerId="ADAL" clId="{57912010-4CA4-46A9-9E95-B3BFE55C1911}"/>
    <pc:docChg chg="undo custSel addSld modSld">
      <pc:chgData name="Espagnet, Julien" userId="e8446068-8a24-48cc-bfe8-ff8f9a2f2c7b" providerId="ADAL" clId="{57912010-4CA4-46A9-9E95-B3BFE55C1911}" dt="2023-04-26T11:18:21.292" v="151"/>
      <pc:docMkLst>
        <pc:docMk/>
      </pc:docMkLst>
      <pc:sldChg chg="addSp modSp mod">
        <pc:chgData name="Espagnet, Julien" userId="e8446068-8a24-48cc-bfe8-ff8f9a2f2c7b" providerId="ADAL" clId="{57912010-4CA4-46A9-9E95-B3BFE55C1911}" dt="2023-04-26T11:18:06.158" v="147" actId="1076"/>
        <pc:sldMkLst>
          <pc:docMk/>
          <pc:sldMk cId="1025311856" sldId="256"/>
        </pc:sldMkLst>
        <pc:spChg chg="mod">
          <ac:chgData name="Espagnet, Julien" userId="e8446068-8a24-48cc-bfe8-ff8f9a2f2c7b" providerId="ADAL" clId="{57912010-4CA4-46A9-9E95-B3BFE55C1911}" dt="2023-04-26T11:10:46.298" v="104" actId="1036"/>
          <ac:spMkLst>
            <pc:docMk/>
            <pc:sldMk cId="1025311856" sldId="256"/>
            <ac:spMk id="6" creationId="{B9EF11E7-48E0-7264-21DF-8F42D48E05C1}"/>
          </ac:spMkLst>
        </pc:spChg>
        <pc:spChg chg="mod">
          <ac:chgData name="Espagnet, Julien" userId="e8446068-8a24-48cc-bfe8-ff8f9a2f2c7b" providerId="ADAL" clId="{57912010-4CA4-46A9-9E95-B3BFE55C1911}" dt="2023-04-26T11:10:46.298" v="104" actId="1036"/>
          <ac:spMkLst>
            <pc:docMk/>
            <pc:sldMk cId="1025311856" sldId="256"/>
            <ac:spMk id="7" creationId="{DA07659D-C163-F845-5DB3-D9C1BEF14303}"/>
          </ac:spMkLst>
        </pc:spChg>
        <pc:spChg chg="mod">
          <ac:chgData name="Espagnet, Julien" userId="e8446068-8a24-48cc-bfe8-ff8f9a2f2c7b" providerId="ADAL" clId="{57912010-4CA4-46A9-9E95-B3BFE55C1911}" dt="2023-04-26T11:10:46.298" v="104" actId="1036"/>
          <ac:spMkLst>
            <pc:docMk/>
            <pc:sldMk cId="1025311856" sldId="256"/>
            <ac:spMk id="8" creationId="{E67D5745-61D0-5FF2-E6F4-4133DBDDE554}"/>
          </ac:spMkLst>
        </pc:spChg>
        <pc:spChg chg="mod">
          <ac:chgData name="Espagnet, Julien" userId="e8446068-8a24-48cc-bfe8-ff8f9a2f2c7b" providerId="ADAL" clId="{57912010-4CA4-46A9-9E95-B3BFE55C1911}" dt="2023-04-26T11:10:46.298" v="104" actId="1036"/>
          <ac:spMkLst>
            <pc:docMk/>
            <pc:sldMk cId="1025311856" sldId="256"/>
            <ac:spMk id="9" creationId="{FF19D54D-AFD5-8F39-B51C-9169E83ACB30}"/>
          </ac:spMkLst>
        </pc:spChg>
        <pc:spChg chg="add mod">
          <ac:chgData name="Espagnet, Julien" userId="e8446068-8a24-48cc-bfe8-ff8f9a2f2c7b" providerId="ADAL" clId="{57912010-4CA4-46A9-9E95-B3BFE55C1911}" dt="2023-04-26T11:17:44.564" v="137" actId="14100"/>
          <ac:spMkLst>
            <pc:docMk/>
            <pc:sldMk cId="1025311856" sldId="256"/>
            <ac:spMk id="15" creationId="{8F74C9CA-8B5B-3402-C855-2A46A0A4C571}"/>
          </ac:spMkLst>
        </pc:spChg>
        <pc:graphicFrameChg chg="mod modGraphic">
          <ac:chgData name="Espagnet, Julien" userId="e8446068-8a24-48cc-bfe8-ff8f9a2f2c7b" providerId="ADAL" clId="{57912010-4CA4-46A9-9E95-B3BFE55C1911}" dt="2023-04-26T10:49:50.143" v="76" actId="14100"/>
          <ac:graphicFrameMkLst>
            <pc:docMk/>
            <pc:sldMk cId="1025311856" sldId="256"/>
            <ac:graphicFrameMk id="14" creationId="{630A46BB-1FD3-14B9-8E11-301B32BD6279}"/>
          </ac:graphicFrameMkLst>
        </pc:graphicFrameChg>
        <pc:graphicFrameChg chg="add mod">
          <ac:chgData name="Espagnet, Julien" userId="e8446068-8a24-48cc-bfe8-ff8f9a2f2c7b" providerId="ADAL" clId="{57912010-4CA4-46A9-9E95-B3BFE55C1911}" dt="2023-04-26T11:13:31.628" v="136"/>
          <ac:graphicFrameMkLst>
            <pc:docMk/>
            <pc:sldMk cId="1025311856" sldId="256"/>
            <ac:graphicFrameMk id="22" creationId="{0F6F1348-2626-31F5-DE5F-D9419F4928EF}"/>
          </ac:graphicFrameMkLst>
        </pc:graphicFrameChg>
        <pc:picChg chg="add mod">
          <ac:chgData name="Espagnet, Julien" userId="e8446068-8a24-48cc-bfe8-ff8f9a2f2c7b" providerId="ADAL" clId="{57912010-4CA4-46A9-9E95-B3BFE55C1911}" dt="2023-04-26T11:18:06.158" v="147" actId="1076"/>
          <ac:picMkLst>
            <pc:docMk/>
            <pc:sldMk cId="1025311856" sldId="256"/>
            <ac:picMk id="3" creationId="{DCDEB4ED-48F0-DD9F-55BF-842944BAEFC9}"/>
          </ac:picMkLst>
        </pc:picChg>
        <pc:picChg chg="add mod">
          <ac:chgData name="Espagnet, Julien" userId="e8446068-8a24-48cc-bfe8-ff8f9a2f2c7b" providerId="ADAL" clId="{57912010-4CA4-46A9-9E95-B3BFE55C1911}" dt="2023-04-26T10:49:23.034" v="65" actId="1076"/>
          <ac:picMkLst>
            <pc:docMk/>
            <pc:sldMk cId="1025311856" sldId="256"/>
            <ac:picMk id="17" creationId="{25B0CF8C-5210-5B53-8500-FB36EA368A22}"/>
          </ac:picMkLst>
        </pc:picChg>
        <pc:picChg chg="add mod">
          <ac:chgData name="Espagnet, Julien" userId="e8446068-8a24-48cc-bfe8-ff8f9a2f2c7b" providerId="ADAL" clId="{57912010-4CA4-46A9-9E95-B3BFE55C1911}" dt="2023-04-26T11:17:58.675" v="145" actId="14100"/>
          <ac:picMkLst>
            <pc:docMk/>
            <pc:sldMk cId="1025311856" sldId="256"/>
            <ac:picMk id="19" creationId="{4E536122-CB0A-5113-FE49-6554ED0F8CE8}"/>
          </ac:picMkLst>
        </pc:picChg>
        <pc:picChg chg="add mod">
          <ac:chgData name="Espagnet, Julien" userId="e8446068-8a24-48cc-bfe8-ff8f9a2f2c7b" providerId="ADAL" clId="{57912010-4CA4-46A9-9E95-B3BFE55C1911}" dt="2023-04-26T11:18:01.347" v="146" actId="1076"/>
          <ac:picMkLst>
            <pc:docMk/>
            <pc:sldMk cId="1025311856" sldId="256"/>
            <ac:picMk id="21" creationId="{D37F78CC-62A2-D80A-3517-7F31030607A2}"/>
          </ac:picMkLst>
        </pc:picChg>
      </pc:sldChg>
      <pc:sldChg chg="addSp delSp modSp mod">
        <pc:chgData name="Espagnet, Julien" userId="e8446068-8a24-48cc-bfe8-ff8f9a2f2c7b" providerId="ADAL" clId="{57912010-4CA4-46A9-9E95-B3BFE55C1911}" dt="2023-04-26T11:18:15.032" v="149"/>
        <pc:sldMkLst>
          <pc:docMk/>
          <pc:sldMk cId="2823685508" sldId="257"/>
        </pc:sldMkLst>
        <pc:spChg chg="add mod">
          <ac:chgData name="Espagnet, Julien" userId="e8446068-8a24-48cc-bfe8-ff8f9a2f2c7b" providerId="ADAL" clId="{57912010-4CA4-46A9-9E95-B3BFE55C1911}" dt="2023-04-26T11:18:15.032" v="149"/>
          <ac:spMkLst>
            <pc:docMk/>
            <pc:sldMk cId="2823685508" sldId="257"/>
            <ac:spMk id="2" creationId="{52E7AAD1-9FCF-9235-B519-96F359A73B4B}"/>
          </ac:spMkLst>
        </pc:spChg>
        <pc:spChg chg="add del mod">
          <ac:chgData name="Espagnet, Julien" userId="e8446068-8a24-48cc-bfe8-ff8f9a2f2c7b" providerId="ADAL" clId="{57912010-4CA4-46A9-9E95-B3BFE55C1911}" dt="2023-04-26T11:10:58.229" v="105" actId="478"/>
          <ac:spMkLst>
            <pc:docMk/>
            <pc:sldMk cId="2823685508" sldId="257"/>
            <ac:spMk id="4" creationId="{7D26B119-FD41-769D-D0E4-BEC26FD99235}"/>
          </ac:spMkLst>
        </pc:spChg>
        <pc:spChg chg="del">
          <ac:chgData name="Espagnet, Julien" userId="e8446068-8a24-48cc-bfe8-ff8f9a2f2c7b" providerId="ADAL" clId="{57912010-4CA4-46A9-9E95-B3BFE55C1911}" dt="2023-04-26T11:10:58.229" v="105" actId="478"/>
          <ac:spMkLst>
            <pc:docMk/>
            <pc:sldMk cId="2823685508" sldId="257"/>
            <ac:spMk id="6" creationId="{B9EF11E7-48E0-7264-21DF-8F42D48E05C1}"/>
          </ac:spMkLst>
        </pc:spChg>
        <pc:spChg chg="del ord">
          <ac:chgData name="Espagnet, Julien" userId="e8446068-8a24-48cc-bfe8-ff8f9a2f2c7b" providerId="ADAL" clId="{57912010-4CA4-46A9-9E95-B3BFE55C1911}" dt="2023-04-26T11:10:58.229" v="105" actId="478"/>
          <ac:spMkLst>
            <pc:docMk/>
            <pc:sldMk cId="2823685508" sldId="257"/>
            <ac:spMk id="7" creationId="{DA07659D-C163-F845-5DB3-D9C1BEF14303}"/>
          </ac:spMkLst>
        </pc:spChg>
        <pc:spChg chg="del">
          <ac:chgData name="Espagnet, Julien" userId="e8446068-8a24-48cc-bfe8-ff8f9a2f2c7b" providerId="ADAL" clId="{57912010-4CA4-46A9-9E95-B3BFE55C1911}" dt="2023-04-26T11:10:58.229" v="105" actId="478"/>
          <ac:spMkLst>
            <pc:docMk/>
            <pc:sldMk cId="2823685508" sldId="257"/>
            <ac:spMk id="8" creationId="{E67D5745-61D0-5FF2-E6F4-4133DBDDE554}"/>
          </ac:spMkLst>
        </pc:spChg>
        <pc:spChg chg="del">
          <ac:chgData name="Espagnet, Julien" userId="e8446068-8a24-48cc-bfe8-ff8f9a2f2c7b" providerId="ADAL" clId="{57912010-4CA4-46A9-9E95-B3BFE55C1911}" dt="2023-04-26T10:50:51.992" v="79" actId="478"/>
          <ac:spMkLst>
            <pc:docMk/>
            <pc:sldMk cId="2823685508" sldId="257"/>
            <ac:spMk id="9" creationId="{FF19D54D-AFD5-8F39-B51C-9169E83ACB30}"/>
          </ac:spMkLst>
        </pc:spChg>
        <pc:spChg chg="add del mod">
          <ac:chgData name="Espagnet, Julien" userId="e8446068-8a24-48cc-bfe8-ff8f9a2f2c7b" providerId="ADAL" clId="{57912010-4CA4-46A9-9E95-B3BFE55C1911}" dt="2023-04-26T11:18:14.617" v="148" actId="478"/>
          <ac:spMkLst>
            <pc:docMk/>
            <pc:sldMk cId="2823685508" sldId="257"/>
            <ac:spMk id="11" creationId="{43A35610-6A70-5674-3BF1-CCBDC1F64F9B}"/>
          </ac:spMkLst>
        </pc:spChg>
        <pc:spChg chg="add mod">
          <ac:chgData name="Espagnet, Julien" userId="e8446068-8a24-48cc-bfe8-ff8f9a2f2c7b" providerId="ADAL" clId="{57912010-4CA4-46A9-9E95-B3BFE55C1911}" dt="2023-04-26T11:10:58.705" v="106"/>
          <ac:spMkLst>
            <pc:docMk/>
            <pc:sldMk cId="2823685508" sldId="257"/>
            <ac:spMk id="16" creationId="{A7AE226C-3DB0-E2CB-7429-EE759E8509FF}"/>
          </ac:spMkLst>
        </pc:spChg>
        <pc:spChg chg="add mod">
          <ac:chgData name="Espagnet, Julien" userId="e8446068-8a24-48cc-bfe8-ff8f9a2f2c7b" providerId="ADAL" clId="{57912010-4CA4-46A9-9E95-B3BFE55C1911}" dt="2023-04-26T11:10:58.705" v="106"/>
          <ac:spMkLst>
            <pc:docMk/>
            <pc:sldMk cId="2823685508" sldId="257"/>
            <ac:spMk id="17" creationId="{3A835D24-6CB1-7B28-EC8D-079C5C3EFB81}"/>
          </ac:spMkLst>
        </pc:spChg>
        <pc:spChg chg="add mod">
          <ac:chgData name="Espagnet, Julien" userId="e8446068-8a24-48cc-bfe8-ff8f9a2f2c7b" providerId="ADAL" clId="{57912010-4CA4-46A9-9E95-B3BFE55C1911}" dt="2023-04-26T11:10:58.705" v="106"/>
          <ac:spMkLst>
            <pc:docMk/>
            <pc:sldMk cId="2823685508" sldId="257"/>
            <ac:spMk id="18" creationId="{3DA11F92-FF53-B560-E310-32A1969C53D3}"/>
          </ac:spMkLst>
        </pc:spChg>
        <pc:spChg chg="add mod">
          <ac:chgData name="Espagnet, Julien" userId="e8446068-8a24-48cc-bfe8-ff8f9a2f2c7b" providerId="ADAL" clId="{57912010-4CA4-46A9-9E95-B3BFE55C1911}" dt="2023-04-26T11:10:58.705" v="106"/>
          <ac:spMkLst>
            <pc:docMk/>
            <pc:sldMk cId="2823685508" sldId="257"/>
            <ac:spMk id="19" creationId="{B80F1CBD-6477-7ECE-1987-32EA92174652}"/>
          </ac:spMkLst>
        </pc:spChg>
        <pc:graphicFrameChg chg="mod modGraphic">
          <ac:chgData name="Espagnet, Julien" userId="e8446068-8a24-48cc-bfe8-ff8f9a2f2c7b" providerId="ADAL" clId="{57912010-4CA4-46A9-9E95-B3BFE55C1911}" dt="2023-04-26T10:45:27.883" v="15" actId="14100"/>
          <ac:graphicFrameMkLst>
            <pc:docMk/>
            <pc:sldMk cId="2823685508" sldId="257"/>
            <ac:graphicFrameMk id="3" creationId="{D81A30F9-F5FC-45AC-DE7B-1AC65CA4AE55}"/>
          </ac:graphicFrameMkLst>
        </pc:graphicFrameChg>
        <pc:graphicFrameChg chg="add mod">
          <ac:chgData name="Espagnet, Julien" userId="e8446068-8a24-48cc-bfe8-ff8f9a2f2c7b" providerId="ADAL" clId="{57912010-4CA4-46A9-9E95-B3BFE55C1911}" dt="2023-04-26T11:09:45.777" v="93"/>
          <ac:graphicFrameMkLst>
            <pc:docMk/>
            <pc:sldMk cId="2823685508" sldId="257"/>
            <ac:graphicFrameMk id="10" creationId="{BD2646BC-9E33-2466-3671-F49D6131754B}"/>
          </ac:graphicFrameMkLst>
        </pc:graphicFrameChg>
        <pc:graphicFrameChg chg="del">
          <ac:chgData name="Espagnet, Julien" userId="e8446068-8a24-48cc-bfe8-ff8f9a2f2c7b" providerId="ADAL" clId="{57912010-4CA4-46A9-9E95-B3BFE55C1911}" dt="2023-04-26T10:51:14.620" v="85" actId="478"/>
          <ac:graphicFrameMkLst>
            <pc:docMk/>
            <pc:sldMk cId="2823685508" sldId="257"/>
            <ac:graphicFrameMk id="14" creationId="{630A46BB-1FD3-14B9-8E11-301B32BD6279}"/>
          </ac:graphicFrameMkLst>
        </pc:graphicFrameChg>
        <pc:graphicFrameChg chg="add mod">
          <ac:chgData name="Espagnet, Julien" userId="e8446068-8a24-48cc-bfe8-ff8f9a2f2c7b" providerId="ADAL" clId="{57912010-4CA4-46A9-9E95-B3BFE55C1911}" dt="2023-04-26T11:13:30.123" v="135"/>
          <ac:graphicFrameMkLst>
            <pc:docMk/>
            <pc:sldMk cId="2823685508" sldId="257"/>
            <ac:graphicFrameMk id="20" creationId="{B6BE1D0E-AC4B-6840-D474-B315B502E70D}"/>
          </ac:graphicFrameMkLst>
        </pc:graphicFrameChg>
        <pc:picChg chg="add mod">
          <ac:chgData name="Espagnet, Julien" userId="e8446068-8a24-48cc-bfe8-ff8f9a2f2c7b" providerId="ADAL" clId="{57912010-4CA4-46A9-9E95-B3BFE55C1911}" dt="2023-04-26T11:18:15.032" v="149"/>
          <ac:picMkLst>
            <pc:docMk/>
            <pc:sldMk cId="2823685508" sldId="257"/>
            <ac:picMk id="4" creationId="{C3E37785-C509-801E-400C-FAB24AC96B4E}"/>
          </ac:picMkLst>
        </pc:picChg>
        <pc:picChg chg="add mod">
          <ac:chgData name="Espagnet, Julien" userId="e8446068-8a24-48cc-bfe8-ff8f9a2f2c7b" providerId="ADAL" clId="{57912010-4CA4-46A9-9E95-B3BFE55C1911}" dt="2023-04-26T11:18:15.032" v="149"/>
          <ac:picMkLst>
            <pc:docMk/>
            <pc:sldMk cId="2823685508" sldId="257"/>
            <ac:picMk id="5" creationId="{5F8DAAC2-AFDF-0858-6DE7-C09B89C28FA5}"/>
          </ac:picMkLst>
        </pc:picChg>
        <pc:picChg chg="add mod">
          <ac:chgData name="Espagnet, Julien" userId="e8446068-8a24-48cc-bfe8-ff8f9a2f2c7b" providerId="ADAL" clId="{57912010-4CA4-46A9-9E95-B3BFE55C1911}" dt="2023-04-26T11:18:15.032" v="149"/>
          <ac:picMkLst>
            <pc:docMk/>
            <pc:sldMk cId="2823685508" sldId="257"/>
            <ac:picMk id="6" creationId="{2B298BDD-3A2D-3ADB-DF02-C56E124A9591}"/>
          </ac:picMkLst>
        </pc:picChg>
        <pc:picChg chg="add mod">
          <ac:chgData name="Espagnet, Julien" userId="e8446068-8a24-48cc-bfe8-ff8f9a2f2c7b" providerId="ADAL" clId="{57912010-4CA4-46A9-9E95-B3BFE55C1911}" dt="2023-04-26T11:09:45.777" v="93"/>
          <ac:picMkLst>
            <pc:docMk/>
            <pc:sldMk cId="2823685508" sldId="257"/>
            <ac:picMk id="12" creationId="{576401DB-8D21-0229-7791-7027882D478C}"/>
          </ac:picMkLst>
        </pc:picChg>
        <pc:picChg chg="add del mod">
          <ac:chgData name="Espagnet, Julien" userId="e8446068-8a24-48cc-bfe8-ff8f9a2f2c7b" providerId="ADAL" clId="{57912010-4CA4-46A9-9E95-B3BFE55C1911}" dt="2023-04-26T11:18:14.617" v="148" actId="478"/>
          <ac:picMkLst>
            <pc:docMk/>
            <pc:sldMk cId="2823685508" sldId="257"/>
            <ac:picMk id="13" creationId="{37A2D506-9A69-00FD-7ACC-B949D21D3EA5}"/>
          </ac:picMkLst>
        </pc:picChg>
        <pc:picChg chg="add del mod">
          <ac:chgData name="Espagnet, Julien" userId="e8446068-8a24-48cc-bfe8-ff8f9a2f2c7b" providerId="ADAL" clId="{57912010-4CA4-46A9-9E95-B3BFE55C1911}" dt="2023-04-26T11:18:14.617" v="148" actId="478"/>
          <ac:picMkLst>
            <pc:docMk/>
            <pc:sldMk cId="2823685508" sldId="257"/>
            <ac:picMk id="15" creationId="{B75C0538-9A9A-5DB0-EBED-494DB05746BB}"/>
          </ac:picMkLst>
        </pc:picChg>
      </pc:sldChg>
      <pc:sldChg chg="addSp delSp modSp add mod">
        <pc:chgData name="Espagnet, Julien" userId="e8446068-8a24-48cc-bfe8-ff8f9a2f2c7b" providerId="ADAL" clId="{57912010-4CA4-46A9-9E95-B3BFE55C1911}" dt="2023-04-26T11:18:21.292" v="151"/>
        <pc:sldMkLst>
          <pc:docMk/>
          <pc:sldMk cId="1435592787" sldId="258"/>
        </pc:sldMkLst>
        <pc:spChg chg="add mod">
          <ac:chgData name="Espagnet, Julien" userId="e8446068-8a24-48cc-bfe8-ff8f9a2f2c7b" providerId="ADAL" clId="{57912010-4CA4-46A9-9E95-B3BFE55C1911}" dt="2023-04-26T11:18:21.292" v="151"/>
          <ac:spMkLst>
            <pc:docMk/>
            <pc:sldMk cId="1435592787" sldId="258"/>
            <ac:spMk id="2" creationId="{4705C7C3-EB53-26C6-492A-C85B5D93D356}"/>
          </ac:spMkLst>
        </pc:spChg>
        <pc:spChg chg="add del mod">
          <ac:chgData name="Espagnet, Julien" userId="e8446068-8a24-48cc-bfe8-ff8f9a2f2c7b" providerId="ADAL" clId="{57912010-4CA4-46A9-9E95-B3BFE55C1911}" dt="2023-04-26T11:11:03.380" v="107" actId="478"/>
          <ac:spMkLst>
            <pc:docMk/>
            <pc:sldMk cId="1435592787" sldId="258"/>
            <ac:spMk id="5" creationId="{A067F5DF-8E41-F29F-507A-3457EC67C578}"/>
          </ac:spMkLst>
        </pc:spChg>
        <pc:spChg chg="del">
          <ac:chgData name="Espagnet, Julien" userId="e8446068-8a24-48cc-bfe8-ff8f9a2f2c7b" providerId="ADAL" clId="{57912010-4CA4-46A9-9E95-B3BFE55C1911}" dt="2023-04-26T11:11:03.380" v="107" actId="478"/>
          <ac:spMkLst>
            <pc:docMk/>
            <pc:sldMk cId="1435592787" sldId="258"/>
            <ac:spMk id="6" creationId="{B9EF11E7-48E0-7264-21DF-8F42D48E05C1}"/>
          </ac:spMkLst>
        </pc:spChg>
        <pc:spChg chg="del mod">
          <ac:chgData name="Espagnet, Julien" userId="e8446068-8a24-48cc-bfe8-ff8f9a2f2c7b" providerId="ADAL" clId="{57912010-4CA4-46A9-9E95-B3BFE55C1911}" dt="2023-04-26T11:11:03.380" v="107" actId="478"/>
          <ac:spMkLst>
            <pc:docMk/>
            <pc:sldMk cId="1435592787" sldId="258"/>
            <ac:spMk id="7" creationId="{DA07659D-C163-F845-5DB3-D9C1BEF14303}"/>
          </ac:spMkLst>
        </pc:spChg>
        <pc:spChg chg="del mod ord">
          <ac:chgData name="Espagnet, Julien" userId="e8446068-8a24-48cc-bfe8-ff8f9a2f2c7b" providerId="ADAL" clId="{57912010-4CA4-46A9-9E95-B3BFE55C1911}" dt="2023-04-26T11:11:03.380" v="107" actId="478"/>
          <ac:spMkLst>
            <pc:docMk/>
            <pc:sldMk cId="1435592787" sldId="258"/>
            <ac:spMk id="8" creationId="{E67D5745-61D0-5FF2-E6F4-4133DBDDE554}"/>
          </ac:spMkLst>
        </pc:spChg>
        <pc:spChg chg="del">
          <ac:chgData name="Espagnet, Julien" userId="e8446068-8a24-48cc-bfe8-ff8f9a2f2c7b" providerId="ADAL" clId="{57912010-4CA4-46A9-9E95-B3BFE55C1911}" dt="2023-04-26T10:50:57.872" v="81" actId="478"/>
          <ac:spMkLst>
            <pc:docMk/>
            <pc:sldMk cId="1435592787" sldId="258"/>
            <ac:spMk id="9" creationId="{FF19D54D-AFD5-8F39-B51C-9169E83ACB30}"/>
          </ac:spMkLst>
        </pc:spChg>
        <pc:spChg chg="add del mod">
          <ac:chgData name="Espagnet, Julien" userId="e8446068-8a24-48cc-bfe8-ff8f9a2f2c7b" providerId="ADAL" clId="{57912010-4CA4-46A9-9E95-B3BFE55C1911}" dt="2023-04-26T11:18:20.946" v="150" actId="478"/>
          <ac:spMkLst>
            <pc:docMk/>
            <pc:sldMk cId="1435592787" sldId="258"/>
            <ac:spMk id="11" creationId="{28DEA262-A27F-0003-81D9-A5138A2D91B3}"/>
          </ac:spMkLst>
        </pc:spChg>
        <pc:spChg chg="add mod">
          <ac:chgData name="Espagnet, Julien" userId="e8446068-8a24-48cc-bfe8-ff8f9a2f2c7b" providerId="ADAL" clId="{57912010-4CA4-46A9-9E95-B3BFE55C1911}" dt="2023-04-26T11:11:03.782" v="108"/>
          <ac:spMkLst>
            <pc:docMk/>
            <pc:sldMk cId="1435592787" sldId="258"/>
            <ac:spMk id="16" creationId="{8811F2A9-82FC-E743-7217-81C71E8AC045}"/>
          </ac:spMkLst>
        </pc:spChg>
        <pc:spChg chg="add mod">
          <ac:chgData name="Espagnet, Julien" userId="e8446068-8a24-48cc-bfe8-ff8f9a2f2c7b" providerId="ADAL" clId="{57912010-4CA4-46A9-9E95-B3BFE55C1911}" dt="2023-04-26T11:11:03.782" v="108"/>
          <ac:spMkLst>
            <pc:docMk/>
            <pc:sldMk cId="1435592787" sldId="258"/>
            <ac:spMk id="17" creationId="{66A4211A-63F0-8140-88F2-7CBD38CB8B54}"/>
          </ac:spMkLst>
        </pc:spChg>
        <pc:spChg chg="add mod">
          <ac:chgData name="Espagnet, Julien" userId="e8446068-8a24-48cc-bfe8-ff8f9a2f2c7b" providerId="ADAL" clId="{57912010-4CA4-46A9-9E95-B3BFE55C1911}" dt="2023-04-26T11:11:03.782" v="108"/>
          <ac:spMkLst>
            <pc:docMk/>
            <pc:sldMk cId="1435592787" sldId="258"/>
            <ac:spMk id="18" creationId="{D6162BD8-2155-85EA-2AA3-AA7EB661C8C7}"/>
          </ac:spMkLst>
        </pc:spChg>
        <pc:spChg chg="add mod">
          <ac:chgData name="Espagnet, Julien" userId="e8446068-8a24-48cc-bfe8-ff8f9a2f2c7b" providerId="ADAL" clId="{57912010-4CA4-46A9-9E95-B3BFE55C1911}" dt="2023-04-26T11:11:03.782" v="108"/>
          <ac:spMkLst>
            <pc:docMk/>
            <pc:sldMk cId="1435592787" sldId="258"/>
            <ac:spMk id="19" creationId="{39600911-B4AE-F013-3E11-23BE9234F10F}"/>
          </ac:spMkLst>
        </pc:spChg>
        <pc:graphicFrameChg chg="add del mod">
          <ac:chgData name="Espagnet, Julien" userId="e8446068-8a24-48cc-bfe8-ff8f9a2f2c7b" providerId="ADAL" clId="{57912010-4CA4-46A9-9E95-B3BFE55C1911}" dt="2023-04-26T10:44:51.169" v="6"/>
          <ac:graphicFrameMkLst>
            <pc:docMk/>
            <pc:sldMk cId="1435592787" sldId="258"/>
            <ac:graphicFrameMk id="2" creationId="{CC553E80-8280-B446-C523-D1201D2FCFF1}"/>
          </ac:graphicFrameMkLst>
        </pc:graphicFrameChg>
        <pc:graphicFrameChg chg="del modGraphic">
          <ac:chgData name="Espagnet, Julien" userId="e8446068-8a24-48cc-bfe8-ff8f9a2f2c7b" providerId="ADAL" clId="{57912010-4CA4-46A9-9E95-B3BFE55C1911}" dt="2023-04-26T10:43:02.308" v="2" actId="478"/>
          <ac:graphicFrameMkLst>
            <pc:docMk/>
            <pc:sldMk cId="1435592787" sldId="258"/>
            <ac:graphicFrameMk id="3" creationId="{D81A30F9-F5FC-45AC-DE7B-1AC65CA4AE55}"/>
          </ac:graphicFrameMkLst>
        </pc:graphicFrameChg>
        <pc:graphicFrameChg chg="add mod modGraphic">
          <ac:chgData name="Espagnet, Julien" userId="e8446068-8a24-48cc-bfe8-ff8f9a2f2c7b" providerId="ADAL" clId="{57912010-4CA4-46A9-9E95-B3BFE55C1911}" dt="2023-04-26T10:45:23.499" v="14" actId="14100"/>
          <ac:graphicFrameMkLst>
            <pc:docMk/>
            <pc:sldMk cId="1435592787" sldId="258"/>
            <ac:graphicFrameMk id="4" creationId="{DA1A78EC-4B9B-E9D8-B5D7-08E164AB0AE8}"/>
          </ac:graphicFrameMkLst>
        </pc:graphicFrameChg>
        <pc:graphicFrameChg chg="add mod">
          <ac:chgData name="Espagnet, Julien" userId="e8446068-8a24-48cc-bfe8-ff8f9a2f2c7b" providerId="ADAL" clId="{57912010-4CA4-46A9-9E95-B3BFE55C1911}" dt="2023-04-26T11:09:52.631" v="94"/>
          <ac:graphicFrameMkLst>
            <pc:docMk/>
            <pc:sldMk cId="1435592787" sldId="258"/>
            <ac:graphicFrameMk id="10" creationId="{FE5ABE4D-8B1E-2222-9886-68B63AD30F20}"/>
          </ac:graphicFrameMkLst>
        </pc:graphicFrameChg>
        <pc:graphicFrameChg chg="del">
          <ac:chgData name="Espagnet, Julien" userId="e8446068-8a24-48cc-bfe8-ff8f9a2f2c7b" providerId="ADAL" clId="{57912010-4CA4-46A9-9E95-B3BFE55C1911}" dt="2023-04-26T10:51:17.880" v="86" actId="478"/>
          <ac:graphicFrameMkLst>
            <pc:docMk/>
            <pc:sldMk cId="1435592787" sldId="258"/>
            <ac:graphicFrameMk id="14" creationId="{630A46BB-1FD3-14B9-8E11-301B32BD6279}"/>
          </ac:graphicFrameMkLst>
        </pc:graphicFrameChg>
        <pc:graphicFrameChg chg="add del">
          <ac:chgData name="Espagnet, Julien" userId="e8446068-8a24-48cc-bfe8-ff8f9a2f2c7b" providerId="ADAL" clId="{57912010-4CA4-46A9-9E95-B3BFE55C1911}" dt="2023-04-26T11:11:22.328" v="110" actId="3680"/>
          <ac:graphicFrameMkLst>
            <pc:docMk/>
            <pc:sldMk cId="1435592787" sldId="258"/>
            <ac:graphicFrameMk id="20" creationId="{887BB0CA-8F86-C81D-AB4F-B4E401D0F4E2}"/>
          </ac:graphicFrameMkLst>
        </pc:graphicFrameChg>
        <pc:graphicFrameChg chg="add del mod">
          <ac:chgData name="Espagnet, Julien" userId="e8446068-8a24-48cc-bfe8-ff8f9a2f2c7b" providerId="ADAL" clId="{57912010-4CA4-46A9-9E95-B3BFE55C1911}" dt="2023-04-26T11:12:20.149" v="112"/>
          <ac:graphicFrameMkLst>
            <pc:docMk/>
            <pc:sldMk cId="1435592787" sldId="258"/>
            <ac:graphicFrameMk id="21" creationId="{EF2320FC-18B2-351D-C929-C8FB92227C02}"/>
          </ac:graphicFrameMkLst>
        </pc:graphicFrameChg>
        <pc:graphicFrameChg chg="add mod modGraphic">
          <ac:chgData name="Espagnet, Julien" userId="e8446068-8a24-48cc-bfe8-ff8f9a2f2c7b" providerId="ADAL" clId="{57912010-4CA4-46A9-9E95-B3BFE55C1911}" dt="2023-04-26T11:13:27.284" v="134" actId="14100"/>
          <ac:graphicFrameMkLst>
            <pc:docMk/>
            <pc:sldMk cId="1435592787" sldId="258"/>
            <ac:graphicFrameMk id="22" creationId="{B966D7C0-4861-DDBE-A85C-111082B6EED3}"/>
          </ac:graphicFrameMkLst>
        </pc:graphicFrameChg>
        <pc:picChg chg="add mod">
          <ac:chgData name="Espagnet, Julien" userId="e8446068-8a24-48cc-bfe8-ff8f9a2f2c7b" providerId="ADAL" clId="{57912010-4CA4-46A9-9E95-B3BFE55C1911}" dt="2023-04-26T11:18:21.292" v="151"/>
          <ac:picMkLst>
            <pc:docMk/>
            <pc:sldMk cId="1435592787" sldId="258"/>
            <ac:picMk id="3" creationId="{C154D7B1-9402-ACD8-9BAC-E7D8FCFDC48B}"/>
          </ac:picMkLst>
        </pc:picChg>
        <pc:picChg chg="add mod">
          <ac:chgData name="Espagnet, Julien" userId="e8446068-8a24-48cc-bfe8-ff8f9a2f2c7b" providerId="ADAL" clId="{57912010-4CA4-46A9-9E95-B3BFE55C1911}" dt="2023-04-26T11:18:21.292" v="151"/>
          <ac:picMkLst>
            <pc:docMk/>
            <pc:sldMk cId="1435592787" sldId="258"/>
            <ac:picMk id="5" creationId="{071D39DC-5B6E-C7D8-7B72-926706058DB0}"/>
          </ac:picMkLst>
        </pc:picChg>
        <pc:picChg chg="add mod">
          <ac:chgData name="Espagnet, Julien" userId="e8446068-8a24-48cc-bfe8-ff8f9a2f2c7b" providerId="ADAL" clId="{57912010-4CA4-46A9-9E95-B3BFE55C1911}" dt="2023-04-26T11:18:21.292" v="151"/>
          <ac:picMkLst>
            <pc:docMk/>
            <pc:sldMk cId="1435592787" sldId="258"/>
            <ac:picMk id="6" creationId="{78FA9EE1-8032-C96B-0727-56D59E3CC912}"/>
          </ac:picMkLst>
        </pc:picChg>
        <pc:picChg chg="add mod">
          <ac:chgData name="Espagnet, Julien" userId="e8446068-8a24-48cc-bfe8-ff8f9a2f2c7b" providerId="ADAL" clId="{57912010-4CA4-46A9-9E95-B3BFE55C1911}" dt="2023-04-26T11:09:52.631" v="94"/>
          <ac:picMkLst>
            <pc:docMk/>
            <pc:sldMk cId="1435592787" sldId="258"/>
            <ac:picMk id="12" creationId="{B2AF09CC-92CE-5299-FBD3-88D76B558E69}"/>
          </ac:picMkLst>
        </pc:picChg>
        <pc:picChg chg="add del mod">
          <ac:chgData name="Espagnet, Julien" userId="e8446068-8a24-48cc-bfe8-ff8f9a2f2c7b" providerId="ADAL" clId="{57912010-4CA4-46A9-9E95-B3BFE55C1911}" dt="2023-04-26T11:18:20.946" v="150" actId="478"/>
          <ac:picMkLst>
            <pc:docMk/>
            <pc:sldMk cId="1435592787" sldId="258"/>
            <ac:picMk id="13" creationId="{925FD83A-1E6B-5C9F-EE7A-81EAB0954C80}"/>
          </ac:picMkLst>
        </pc:picChg>
        <pc:picChg chg="add del mod">
          <ac:chgData name="Espagnet, Julien" userId="e8446068-8a24-48cc-bfe8-ff8f9a2f2c7b" providerId="ADAL" clId="{57912010-4CA4-46A9-9E95-B3BFE55C1911}" dt="2023-04-26T11:18:20.946" v="150" actId="478"/>
          <ac:picMkLst>
            <pc:docMk/>
            <pc:sldMk cId="1435592787" sldId="258"/>
            <ac:picMk id="15" creationId="{AC74C926-7369-EF4B-2E02-6C433517C4B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F1600-50F4-A109-D408-B09EE7405A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F145E1-868B-62AC-E3FA-DBA31083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DA6BB-1FA1-CA68-ECD2-FF54D76A7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95E11-1514-6F7A-C5B4-A0C871CD3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C7C980-CCFD-4878-501D-02552F7CD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898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7E19E-9307-FFCA-836E-9DD4B6C0F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ECC086-A303-04D2-A60F-AB018017FF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0E3F7-485F-51B2-B566-C86810880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85A1E-85F3-1F34-B9EF-EC1980B14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EFD8A-0947-0C10-B9A3-AF2D8B90E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9082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7F8D2B-443F-B780-34CA-2D4DC54878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D00EB2-FD31-12AA-C696-AAD2D67BF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631A5-52B8-17D9-5928-646445B02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739A2-0312-E515-CFEF-809E7A79D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573BA-E029-7BBE-537F-E0B2D8E2F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5168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B3F81-30C0-8747-5B7C-6539C1747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83A11-0107-8209-E147-929A2EDD5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18C63-6FDB-39A4-7C97-FC4C8CF21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8738F-61EB-7A94-68C3-CCADFDE77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53EF2-F214-1416-A668-0DA6FC20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9917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B4064-C231-EF49-EE78-462089A55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D1C31-1F85-6671-7577-C356A5C421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71178-6A94-AB3F-98A2-592D7D119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32454-0421-78BC-DBF1-EA2668D04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6D79F-4AAE-3681-1F0D-C554DBF61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300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23D2D-21D7-4023-2F75-9B6469BEA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19BDD-776C-0DC9-B963-78CDACE81F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285061-BB8A-BA89-AD7D-13C6C7CC7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E327D-462E-3F4E-0409-8CCF0E2AB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294821-1031-DBB4-28D6-F67ACB886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77A766-053D-5595-6D72-486D11598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41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4DD8D-AAFA-78A6-B294-671C39392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E6E8D-979A-4DA1-201F-61D973D84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6A1457-D4A5-F824-6801-174804D348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29EB9-B092-C42B-EE11-56A51DD3F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D60ABE-F950-0AA9-D956-B3A5B403BB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D1409E-F831-EFD3-8C53-B2ED1E6D5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D60593-33E2-4415-27E0-025EBCA4C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6D0120-B0AC-2C94-8CDF-7C347EF94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5412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04B8C-E07B-1C08-C546-13CDAF2D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C6EABB-6B47-49E5-B311-8C969A03F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1BE7CA-769A-8394-92F0-48F6D0714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ED3775-A18C-FB59-D389-F4DD37D79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1442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4FF8B9-BCF1-E49C-814F-C64878FB9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992B7E-0903-B989-D334-B96726EFB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2C0E1-0FD1-61F1-88A2-CC8E6EB1B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2724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3A005-1CB3-96BB-5F1D-2361D238E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87CF8-60EF-D941-0B2C-65C2C4E3A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1D2CB0-4074-EC33-C3CD-718307A62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6AE41-6A11-8C42-2B5E-EBE00E225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7D347D-AB11-56BE-D512-00A81592B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8B128D-62EE-D049-0D82-102FDC02A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775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D4A40-BA1A-E95D-5B6B-7E3A6D1C0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6FB3F6-CDDB-9261-3227-2910217875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D7E1D1-D843-15C9-FEE3-F80019BDEE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E1B546-C3DC-A3EA-5CC6-950AC9592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3C4FA8-1E27-4E2A-1FA3-24729A134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B61D8F-9802-2BAC-0CB7-E7B9F6F2C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407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A14E5E-0BDA-EB86-E0FE-E01148063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03F2D4-EF28-1365-BDA1-D24607849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17A2B-61DC-5D70-1BD9-E86E5C75E0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2426D-BF8C-42B8-A395-206034E79312}" type="datetimeFigureOut">
              <a:rPr lang="es-ES" smtClean="0"/>
              <a:t>26/04/2023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A2937-D94D-B194-5D05-05933537F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13D91-36AD-AA97-8AC8-90227E48AB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92B40-ED52-40CA-8A5A-C063D3FB9CF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1568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F19D54D-AFD5-8F39-B51C-9169E83ACB30}"/>
              </a:ext>
            </a:extLst>
          </p:cNvPr>
          <p:cNvSpPr/>
          <p:nvPr/>
        </p:nvSpPr>
        <p:spPr>
          <a:xfrm>
            <a:off x="261701" y="3635187"/>
            <a:ext cx="11650660" cy="981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2F7DFD-C9A1-4000-EE19-63D53F61F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17537"/>
            <a:ext cx="12192000" cy="3240463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9EF11E7-48E0-7264-21DF-8F42D48E05C1}"/>
              </a:ext>
            </a:extLst>
          </p:cNvPr>
          <p:cNvSpPr/>
          <p:nvPr/>
        </p:nvSpPr>
        <p:spPr>
          <a:xfrm>
            <a:off x="261701" y="3337391"/>
            <a:ext cx="2699613" cy="395926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b="1" dirty="0"/>
              <a:t>Project </a:t>
            </a:r>
            <a:r>
              <a:rPr lang="es-ES_tradnl" sz="1600" b="1" dirty="0" err="1"/>
              <a:t>Details</a:t>
            </a:r>
            <a:endParaRPr lang="es-ES" sz="1600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A07659D-C163-F845-5DB3-D9C1BEF14303}"/>
              </a:ext>
            </a:extLst>
          </p:cNvPr>
          <p:cNvSpPr/>
          <p:nvPr/>
        </p:nvSpPr>
        <p:spPr>
          <a:xfrm>
            <a:off x="3073410" y="3337391"/>
            <a:ext cx="2699613" cy="39592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b="1" dirty="0"/>
              <a:t>Status </a:t>
            </a:r>
            <a:r>
              <a:rPr lang="es-ES_tradnl" sz="1600" b="1" dirty="0" err="1"/>
              <a:t>Update</a:t>
            </a:r>
            <a:endParaRPr lang="es-ES" sz="1600" b="1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67D5745-61D0-5FF2-E6F4-4133DBDDE554}"/>
              </a:ext>
            </a:extLst>
          </p:cNvPr>
          <p:cNvSpPr/>
          <p:nvPr/>
        </p:nvSpPr>
        <p:spPr>
          <a:xfrm>
            <a:off x="5885119" y="3337391"/>
            <a:ext cx="2699613" cy="39592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b="1" dirty="0"/>
              <a:t>Finance &amp; </a:t>
            </a:r>
            <a:r>
              <a:rPr lang="es-ES_tradnl" sz="1600" b="1" dirty="0" err="1"/>
              <a:t>Resource</a:t>
            </a:r>
            <a:r>
              <a:rPr lang="es-ES_tradnl" sz="1600" b="1" dirty="0"/>
              <a:t> </a:t>
            </a:r>
            <a:r>
              <a:rPr lang="es-ES_tradnl" sz="1600" b="1" dirty="0" err="1"/>
              <a:t>Planning</a:t>
            </a:r>
            <a:endParaRPr lang="es-ES" sz="1600" b="1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30A46BB-1FD3-14B9-8E11-301B32BD62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508645"/>
              </p:ext>
            </p:extLst>
          </p:nvPr>
        </p:nvGraphicFramePr>
        <p:xfrm>
          <a:off x="270670" y="1000317"/>
          <a:ext cx="11650660" cy="2220500"/>
        </p:xfrm>
        <a:graphic>
          <a:graphicData uri="http://schemas.openxmlformats.org/drawingml/2006/table">
            <a:tbl>
              <a:tblPr/>
              <a:tblGrid>
                <a:gridCol w="1097316">
                  <a:extLst>
                    <a:ext uri="{9D8B030D-6E8A-4147-A177-3AD203B41FA5}">
                      <a16:colId xmlns:a16="http://schemas.microsoft.com/office/drawing/2014/main" val="3856724894"/>
                    </a:ext>
                  </a:extLst>
                </a:gridCol>
                <a:gridCol w="1392572">
                  <a:extLst>
                    <a:ext uri="{9D8B030D-6E8A-4147-A177-3AD203B41FA5}">
                      <a16:colId xmlns:a16="http://schemas.microsoft.com/office/drawing/2014/main" val="539524905"/>
                    </a:ext>
                  </a:extLst>
                </a:gridCol>
                <a:gridCol w="511728">
                  <a:extLst>
                    <a:ext uri="{9D8B030D-6E8A-4147-A177-3AD203B41FA5}">
                      <a16:colId xmlns:a16="http://schemas.microsoft.com/office/drawing/2014/main" val="1155465404"/>
                    </a:ext>
                  </a:extLst>
                </a:gridCol>
                <a:gridCol w="654342">
                  <a:extLst>
                    <a:ext uri="{9D8B030D-6E8A-4147-A177-3AD203B41FA5}">
                      <a16:colId xmlns:a16="http://schemas.microsoft.com/office/drawing/2014/main" val="2027636987"/>
                    </a:ext>
                  </a:extLst>
                </a:gridCol>
                <a:gridCol w="645952">
                  <a:extLst>
                    <a:ext uri="{9D8B030D-6E8A-4147-A177-3AD203B41FA5}">
                      <a16:colId xmlns:a16="http://schemas.microsoft.com/office/drawing/2014/main" val="1013162927"/>
                    </a:ext>
                  </a:extLst>
                </a:gridCol>
                <a:gridCol w="691230">
                  <a:extLst>
                    <a:ext uri="{9D8B030D-6E8A-4147-A177-3AD203B41FA5}">
                      <a16:colId xmlns:a16="http://schemas.microsoft.com/office/drawing/2014/main" val="2911140918"/>
                    </a:ext>
                  </a:extLst>
                </a:gridCol>
                <a:gridCol w="642620">
                  <a:extLst>
                    <a:ext uri="{9D8B030D-6E8A-4147-A177-3AD203B41FA5}">
                      <a16:colId xmlns:a16="http://schemas.microsoft.com/office/drawing/2014/main" val="3053172122"/>
                    </a:ext>
                  </a:extLst>
                </a:gridCol>
                <a:gridCol w="721453">
                  <a:extLst>
                    <a:ext uri="{9D8B030D-6E8A-4147-A177-3AD203B41FA5}">
                      <a16:colId xmlns:a16="http://schemas.microsoft.com/office/drawing/2014/main" val="54113119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3060544941"/>
                    </a:ext>
                  </a:extLst>
                </a:gridCol>
                <a:gridCol w="1342239">
                  <a:extLst>
                    <a:ext uri="{9D8B030D-6E8A-4147-A177-3AD203B41FA5}">
                      <a16:colId xmlns:a16="http://schemas.microsoft.com/office/drawing/2014/main" val="1736285489"/>
                    </a:ext>
                  </a:extLst>
                </a:gridCol>
                <a:gridCol w="989900">
                  <a:extLst>
                    <a:ext uri="{9D8B030D-6E8A-4147-A177-3AD203B41FA5}">
                      <a16:colId xmlns:a16="http://schemas.microsoft.com/office/drawing/2014/main" val="1522877491"/>
                    </a:ext>
                  </a:extLst>
                </a:gridCol>
                <a:gridCol w="1107347">
                  <a:extLst>
                    <a:ext uri="{9D8B030D-6E8A-4147-A177-3AD203B41FA5}">
                      <a16:colId xmlns:a16="http://schemas.microsoft.com/office/drawing/2014/main" val="3668610332"/>
                    </a:ext>
                  </a:extLst>
                </a:gridCol>
                <a:gridCol w="578841">
                  <a:extLst>
                    <a:ext uri="{9D8B030D-6E8A-4147-A177-3AD203B41FA5}">
                      <a16:colId xmlns:a16="http://schemas.microsoft.com/office/drawing/2014/main" val="3460968502"/>
                    </a:ext>
                  </a:extLst>
                </a:gridCol>
                <a:gridCol w="562056">
                  <a:extLst>
                    <a:ext uri="{9D8B030D-6E8A-4147-A177-3AD203B41FA5}">
                      <a16:colId xmlns:a16="http://schemas.microsoft.com/office/drawing/2014/main" val="2348285788"/>
                    </a:ext>
                  </a:extLst>
                </a:gridCol>
              </a:tblGrid>
              <a:tr h="49433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Global Reporting Product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Initiative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(Short)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 Owner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Original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Completion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Date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Revised Completion Due Date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Initiative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Status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 Strategy Priority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Initiative Source of Value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Monitoring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Escalation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 Region(s)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Impacted Site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Operating Unit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Added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Last Modified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055478"/>
                  </a:ext>
                </a:extLst>
              </a:tr>
              <a:tr h="168655"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544332"/>
                  </a:ext>
                </a:extLst>
              </a:tr>
              <a:tr h="245313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068148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453209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9982165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344417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739632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132531"/>
                  </a:ext>
                </a:extLst>
              </a:tr>
            </a:tbl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F74C9CA-8B5B-3402-C855-2A46A0A4C571}"/>
              </a:ext>
            </a:extLst>
          </p:cNvPr>
          <p:cNvSpPr/>
          <p:nvPr/>
        </p:nvSpPr>
        <p:spPr>
          <a:xfrm>
            <a:off x="252733" y="535388"/>
            <a:ext cx="5082665" cy="29537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err="1"/>
              <a:t>Strategic</a:t>
            </a:r>
            <a:r>
              <a:rPr lang="es-ES_tradnl" b="1" dirty="0"/>
              <a:t> </a:t>
            </a:r>
            <a:r>
              <a:rPr lang="es-ES_tradnl" b="1" dirty="0" err="1"/>
              <a:t>Product</a:t>
            </a:r>
            <a:r>
              <a:rPr lang="es-ES_tradnl" b="1" dirty="0"/>
              <a:t> Agenda </a:t>
            </a:r>
            <a:r>
              <a:rPr lang="es-ES_tradnl" b="1" dirty="0" err="1"/>
              <a:t>Tracker</a:t>
            </a:r>
            <a:endParaRPr lang="es-ES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5B0CF8C-5210-5B53-8500-FB36EA368A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736"/>
            <a:ext cx="12192000" cy="37357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E536122-CB0A-5113-FE49-6554ED0F8C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2629" y="488770"/>
            <a:ext cx="2470468" cy="34657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37F78CC-62A2-D80A-3517-7F31030607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4280" y="488770"/>
            <a:ext cx="2619375" cy="342900"/>
          </a:xfrm>
          <a:prstGeom prst="rect">
            <a:avLst/>
          </a:prstGeom>
        </p:spPr>
      </p:pic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0F6F1348-2626-31F5-DE5F-D9419F492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632826"/>
              </p:ext>
            </p:extLst>
          </p:nvPr>
        </p:nvGraphicFramePr>
        <p:xfrm>
          <a:off x="11971089" y="1000316"/>
          <a:ext cx="187354" cy="2220499"/>
        </p:xfrm>
        <a:graphic>
          <a:graphicData uri="http://schemas.openxmlformats.org/drawingml/2006/table">
            <a:tbl>
              <a:tblPr/>
              <a:tblGrid>
                <a:gridCol w="187354">
                  <a:extLst>
                    <a:ext uri="{9D8B030D-6E8A-4147-A177-3AD203B41FA5}">
                      <a16:colId xmlns:a16="http://schemas.microsoft.com/office/drawing/2014/main" val="606996073"/>
                    </a:ext>
                  </a:extLst>
                </a:gridCol>
              </a:tblGrid>
              <a:tr h="49370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=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6069613"/>
                  </a:ext>
                </a:extLst>
              </a:tr>
              <a:tr h="172679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2608341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DCDEB4ED-48F0-DD9F-55BF-842944BAEF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37502" y="506657"/>
            <a:ext cx="1227264" cy="35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311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81A30F9-F5FC-45AC-DE7B-1AC65CA4AE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121536"/>
              </p:ext>
            </p:extLst>
          </p:nvPr>
        </p:nvGraphicFramePr>
        <p:xfrm>
          <a:off x="-1" y="3666205"/>
          <a:ext cx="12192000" cy="3196753"/>
        </p:xfrm>
        <a:graphic>
          <a:graphicData uri="http://schemas.openxmlformats.org/drawingml/2006/table">
            <a:tbl>
              <a:tblPr/>
              <a:tblGrid>
                <a:gridCol w="251671">
                  <a:extLst>
                    <a:ext uri="{9D8B030D-6E8A-4147-A177-3AD203B41FA5}">
                      <a16:colId xmlns:a16="http://schemas.microsoft.com/office/drawing/2014/main" val="2876825820"/>
                    </a:ext>
                  </a:extLst>
                </a:gridCol>
                <a:gridCol w="2865176">
                  <a:extLst>
                    <a:ext uri="{9D8B030D-6E8A-4147-A177-3AD203B41FA5}">
                      <a16:colId xmlns:a16="http://schemas.microsoft.com/office/drawing/2014/main" val="4207102407"/>
                    </a:ext>
                  </a:extLst>
                </a:gridCol>
                <a:gridCol w="254836">
                  <a:extLst>
                    <a:ext uri="{9D8B030D-6E8A-4147-A177-3AD203B41FA5}">
                      <a16:colId xmlns:a16="http://schemas.microsoft.com/office/drawing/2014/main" val="1611123322"/>
                    </a:ext>
                  </a:extLst>
                </a:gridCol>
                <a:gridCol w="2724791">
                  <a:extLst>
                    <a:ext uri="{9D8B030D-6E8A-4147-A177-3AD203B41FA5}">
                      <a16:colId xmlns:a16="http://schemas.microsoft.com/office/drawing/2014/main" val="1407825899"/>
                    </a:ext>
                  </a:extLst>
                </a:gridCol>
                <a:gridCol w="254836">
                  <a:extLst>
                    <a:ext uri="{9D8B030D-6E8A-4147-A177-3AD203B41FA5}">
                      <a16:colId xmlns:a16="http://schemas.microsoft.com/office/drawing/2014/main" val="2413549468"/>
                    </a:ext>
                  </a:extLst>
                </a:gridCol>
                <a:gridCol w="2724791">
                  <a:extLst>
                    <a:ext uri="{9D8B030D-6E8A-4147-A177-3AD203B41FA5}">
                      <a16:colId xmlns:a16="http://schemas.microsoft.com/office/drawing/2014/main" val="3006062940"/>
                    </a:ext>
                  </a:extLst>
                </a:gridCol>
                <a:gridCol w="254836">
                  <a:extLst>
                    <a:ext uri="{9D8B030D-6E8A-4147-A177-3AD203B41FA5}">
                      <a16:colId xmlns:a16="http://schemas.microsoft.com/office/drawing/2014/main" val="1735366450"/>
                    </a:ext>
                  </a:extLst>
                </a:gridCol>
                <a:gridCol w="2640154">
                  <a:extLst>
                    <a:ext uri="{9D8B030D-6E8A-4147-A177-3AD203B41FA5}">
                      <a16:colId xmlns:a16="http://schemas.microsoft.com/office/drawing/2014/main" val="1305394922"/>
                    </a:ext>
                  </a:extLst>
                </a:gridCol>
                <a:gridCol w="220909">
                  <a:extLst>
                    <a:ext uri="{9D8B030D-6E8A-4147-A177-3AD203B41FA5}">
                      <a16:colId xmlns:a16="http://schemas.microsoft.com/office/drawing/2014/main" val="1906021964"/>
                    </a:ext>
                  </a:extLst>
                </a:gridCol>
              </a:tblGrid>
              <a:tr h="177498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7358985"/>
                  </a:ext>
                </a:extLst>
              </a:tr>
              <a:tr h="291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Initiative: Original Completion Due Date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Initiative: Revised Completion Due Date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Initiative: Status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 Strategy Priority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362458"/>
                  </a:ext>
                </a:extLst>
              </a:tr>
              <a:tr h="177498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2646667"/>
                  </a:ext>
                </a:extLst>
              </a:tr>
              <a:tr h="177498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252071"/>
                  </a:ext>
                </a:extLst>
              </a:tr>
              <a:tr h="177498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9194281"/>
                  </a:ext>
                </a:extLst>
              </a:tr>
              <a:tr h="291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Initiative Source of Value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Monitoring or Escalation Level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Endorsed:  OPU or JMC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Finance: Pre-Budget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6185374"/>
                  </a:ext>
                </a:extLst>
              </a:tr>
              <a:tr h="177498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68296"/>
                  </a:ext>
                </a:extLst>
              </a:tr>
              <a:tr h="177498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2332115"/>
                  </a:ext>
                </a:extLst>
              </a:tr>
              <a:tr h="177498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7628486"/>
                  </a:ext>
                </a:extLst>
              </a:tr>
              <a:tr h="291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Initiative: Status Comments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7315918"/>
                  </a:ext>
                </a:extLst>
              </a:tr>
              <a:tr h="177498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866912"/>
                  </a:ext>
                </a:extLst>
              </a:tr>
              <a:tr h="725515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3784467"/>
                  </a:ext>
                </a:extLst>
              </a:tr>
              <a:tr h="177498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755247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D2646BC-9E33-2466-3671-F49D613175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820686"/>
              </p:ext>
            </p:extLst>
          </p:nvPr>
        </p:nvGraphicFramePr>
        <p:xfrm>
          <a:off x="270670" y="1000317"/>
          <a:ext cx="11650660" cy="2220500"/>
        </p:xfrm>
        <a:graphic>
          <a:graphicData uri="http://schemas.openxmlformats.org/drawingml/2006/table">
            <a:tbl>
              <a:tblPr/>
              <a:tblGrid>
                <a:gridCol w="1097316">
                  <a:extLst>
                    <a:ext uri="{9D8B030D-6E8A-4147-A177-3AD203B41FA5}">
                      <a16:colId xmlns:a16="http://schemas.microsoft.com/office/drawing/2014/main" val="3856724894"/>
                    </a:ext>
                  </a:extLst>
                </a:gridCol>
                <a:gridCol w="1392572">
                  <a:extLst>
                    <a:ext uri="{9D8B030D-6E8A-4147-A177-3AD203B41FA5}">
                      <a16:colId xmlns:a16="http://schemas.microsoft.com/office/drawing/2014/main" val="539524905"/>
                    </a:ext>
                  </a:extLst>
                </a:gridCol>
                <a:gridCol w="511728">
                  <a:extLst>
                    <a:ext uri="{9D8B030D-6E8A-4147-A177-3AD203B41FA5}">
                      <a16:colId xmlns:a16="http://schemas.microsoft.com/office/drawing/2014/main" val="1155465404"/>
                    </a:ext>
                  </a:extLst>
                </a:gridCol>
                <a:gridCol w="654342">
                  <a:extLst>
                    <a:ext uri="{9D8B030D-6E8A-4147-A177-3AD203B41FA5}">
                      <a16:colId xmlns:a16="http://schemas.microsoft.com/office/drawing/2014/main" val="2027636987"/>
                    </a:ext>
                  </a:extLst>
                </a:gridCol>
                <a:gridCol w="645952">
                  <a:extLst>
                    <a:ext uri="{9D8B030D-6E8A-4147-A177-3AD203B41FA5}">
                      <a16:colId xmlns:a16="http://schemas.microsoft.com/office/drawing/2014/main" val="1013162927"/>
                    </a:ext>
                  </a:extLst>
                </a:gridCol>
                <a:gridCol w="691230">
                  <a:extLst>
                    <a:ext uri="{9D8B030D-6E8A-4147-A177-3AD203B41FA5}">
                      <a16:colId xmlns:a16="http://schemas.microsoft.com/office/drawing/2014/main" val="2911140918"/>
                    </a:ext>
                  </a:extLst>
                </a:gridCol>
                <a:gridCol w="642620">
                  <a:extLst>
                    <a:ext uri="{9D8B030D-6E8A-4147-A177-3AD203B41FA5}">
                      <a16:colId xmlns:a16="http://schemas.microsoft.com/office/drawing/2014/main" val="3053172122"/>
                    </a:ext>
                  </a:extLst>
                </a:gridCol>
                <a:gridCol w="721453">
                  <a:extLst>
                    <a:ext uri="{9D8B030D-6E8A-4147-A177-3AD203B41FA5}">
                      <a16:colId xmlns:a16="http://schemas.microsoft.com/office/drawing/2014/main" val="54113119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3060544941"/>
                    </a:ext>
                  </a:extLst>
                </a:gridCol>
                <a:gridCol w="1342239">
                  <a:extLst>
                    <a:ext uri="{9D8B030D-6E8A-4147-A177-3AD203B41FA5}">
                      <a16:colId xmlns:a16="http://schemas.microsoft.com/office/drawing/2014/main" val="1736285489"/>
                    </a:ext>
                  </a:extLst>
                </a:gridCol>
                <a:gridCol w="989900">
                  <a:extLst>
                    <a:ext uri="{9D8B030D-6E8A-4147-A177-3AD203B41FA5}">
                      <a16:colId xmlns:a16="http://schemas.microsoft.com/office/drawing/2014/main" val="1522877491"/>
                    </a:ext>
                  </a:extLst>
                </a:gridCol>
                <a:gridCol w="1107347">
                  <a:extLst>
                    <a:ext uri="{9D8B030D-6E8A-4147-A177-3AD203B41FA5}">
                      <a16:colId xmlns:a16="http://schemas.microsoft.com/office/drawing/2014/main" val="3668610332"/>
                    </a:ext>
                  </a:extLst>
                </a:gridCol>
                <a:gridCol w="578841">
                  <a:extLst>
                    <a:ext uri="{9D8B030D-6E8A-4147-A177-3AD203B41FA5}">
                      <a16:colId xmlns:a16="http://schemas.microsoft.com/office/drawing/2014/main" val="3460968502"/>
                    </a:ext>
                  </a:extLst>
                </a:gridCol>
                <a:gridCol w="562056">
                  <a:extLst>
                    <a:ext uri="{9D8B030D-6E8A-4147-A177-3AD203B41FA5}">
                      <a16:colId xmlns:a16="http://schemas.microsoft.com/office/drawing/2014/main" val="2348285788"/>
                    </a:ext>
                  </a:extLst>
                </a:gridCol>
              </a:tblGrid>
              <a:tr h="49433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Global Reporting Product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Initiative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(Short)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 Owner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Original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Completion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Date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Revised Completion Due Date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Initiative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Status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 Strategy Priority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Initiative Source of Value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Monitoring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Escalation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 Region(s)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Impacted Site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Operating Unit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Added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Last Modified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055478"/>
                  </a:ext>
                </a:extLst>
              </a:tr>
              <a:tr h="168655"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544332"/>
                  </a:ext>
                </a:extLst>
              </a:tr>
              <a:tr h="245313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068148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453209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9982165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344417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739632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132531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576401DB-8D21-0229-7791-7027882D4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736"/>
            <a:ext cx="12192000" cy="37357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7AE226C-3DB0-E2CB-7429-EE759E8509FF}"/>
              </a:ext>
            </a:extLst>
          </p:cNvPr>
          <p:cNvSpPr/>
          <p:nvPr/>
        </p:nvSpPr>
        <p:spPr>
          <a:xfrm>
            <a:off x="261701" y="3635187"/>
            <a:ext cx="11650660" cy="981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A835D24-6CB1-7B28-EC8D-079C5C3EFB81}"/>
              </a:ext>
            </a:extLst>
          </p:cNvPr>
          <p:cNvSpPr/>
          <p:nvPr/>
        </p:nvSpPr>
        <p:spPr>
          <a:xfrm>
            <a:off x="261701" y="3337391"/>
            <a:ext cx="2699613" cy="395926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b="1" dirty="0"/>
              <a:t>Project </a:t>
            </a:r>
            <a:r>
              <a:rPr lang="es-ES_tradnl" sz="1600" b="1" dirty="0" err="1"/>
              <a:t>Details</a:t>
            </a:r>
            <a:endParaRPr lang="es-ES" sz="1600" b="1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DA11F92-FF53-B560-E310-32A1969C53D3}"/>
              </a:ext>
            </a:extLst>
          </p:cNvPr>
          <p:cNvSpPr/>
          <p:nvPr/>
        </p:nvSpPr>
        <p:spPr>
          <a:xfrm>
            <a:off x="3073410" y="3337391"/>
            <a:ext cx="2699613" cy="39592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b="1" dirty="0"/>
              <a:t>Status </a:t>
            </a:r>
            <a:r>
              <a:rPr lang="es-ES_tradnl" sz="1600" b="1" dirty="0" err="1"/>
              <a:t>Update</a:t>
            </a:r>
            <a:endParaRPr lang="es-ES" sz="1600" b="1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80F1CBD-6477-7ECE-1987-32EA92174652}"/>
              </a:ext>
            </a:extLst>
          </p:cNvPr>
          <p:cNvSpPr/>
          <p:nvPr/>
        </p:nvSpPr>
        <p:spPr>
          <a:xfrm>
            <a:off x="5885119" y="3337391"/>
            <a:ext cx="2699613" cy="39592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b="1" dirty="0"/>
              <a:t>Finance &amp; </a:t>
            </a:r>
            <a:r>
              <a:rPr lang="es-ES_tradnl" sz="1600" b="1" dirty="0" err="1"/>
              <a:t>Resource</a:t>
            </a:r>
            <a:r>
              <a:rPr lang="es-ES_tradnl" sz="1600" b="1" dirty="0"/>
              <a:t> </a:t>
            </a:r>
            <a:r>
              <a:rPr lang="es-ES_tradnl" sz="1600" b="1" dirty="0" err="1"/>
              <a:t>Planning</a:t>
            </a:r>
            <a:endParaRPr lang="es-ES" sz="1600" b="1" dirty="0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B6BE1D0E-AC4B-6840-D474-B315B502E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632826"/>
              </p:ext>
            </p:extLst>
          </p:nvPr>
        </p:nvGraphicFramePr>
        <p:xfrm>
          <a:off x="11971089" y="1000316"/>
          <a:ext cx="187354" cy="2220499"/>
        </p:xfrm>
        <a:graphic>
          <a:graphicData uri="http://schemas.openxmlformats.org/drawingml/2006/table">
            <a:tbl>
              <a:tblPr/>
              <a:tblGrid>
                <a:gridCol w="187354">
                  <a:extLst>
                    <a:ext uri="{9D8B030D-6E8A-4147-A177-3AD203B41FA5}">
                      <a16:colId xmlns:a16="http://schemas.microsoft.com/office/drawing/2014/main" val="606996073"/>
                    </a:ext>
                  </a:extLst>
                </a:gridCol>
              </a:tblGrid>
              <a:tr h="49370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=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6069613"/>
                  </a:ext>
                </a:extLst>
              </a:tr>
              <a:tr h="172679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2608341"/>
                  </a:ext>
                </a:extLst>
              </a:tr>
            </a:tbl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2E7AAD1-9FCF-9235-B519-96F359A73B4B}"/>
              </a:ext>
            </a:extLst>
          </p:cNvPr>
          <p:cNvSpPr/>
          <p:nvPr/>
        </p:nvSpPr>
        <p:spPr>
          <a:xfrm>
            <a:off x="252733" y="535388"/>
            <a:ext cx="5082665" cy="29537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err="1"/>
              <a:t>Strategic</a:t>
            </a:r>
            <a:r>
              <a:rPr lang="es-ES_tradnl" b="1" dirty="0"/>
              <a:t> </a:t>
            </a:r>
            <a:r>
              <a:rPr lang="es-ES_tradnl" b="1" dirty="0" err="1"/>
              <a:t>Product</a:t>
            </a:r>
            <a:r>
              <a:rPr lang="es-ES_tradnl" b="1" dirty="0"/>
              <a:t> Agenda </a:t>
            </a:r>
            <a:r>
              <a:rPr lang="es-ES_tradnl" b="1" dirty="0" err="1"/>
              <a:t>Tracker</a:t>
            </a:r>
            <a:endParaRPr lang="es-E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E37785-C509-801E-400C-FAB24AC96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629" y="488770"/>
            <a:ext cx="2470468" cy="3465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8DAAC2-AFDF-0858-6DE7-C09B89C28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4280" y="488770"/>
            <a:ext cx="2619375" cy="342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298BDD-3A2D-3ADB-DF02-C56E124A95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7502" y="506657"/>
            <a:ext cx="1227264" cy="35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5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A1A78EC-4B9B-E9D8-B5D7-08E164AB0A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73335"/>
              </p:ext>
            </p:extLst>
          </p:nvPr>
        </p:nvGraphicFramePr>
        <p:xfrm>
          <a:off x="0" y="3666205"/>
          <a:ext cx="12191999" cy="3191799"/>
        </p:xfrm>
        <a:graphic>
          <a:graphicData uri="http://schemas.openxmlformats.org/drawingml/2006/table">
            <a:tbl>
              <a:tblPr/>
              <a:tblGrid>
                <a:gridCol w="234892">
                  <a:extLst>
                    <a:ext uri="{9D8B030D-6E8A-4147-A177-3AD203B41FA5}">
                      <a16:colId xmlns:a16="http://schemas.microsoft.com/office/drawing/2014/main" val="3056677918"/>
                    </a:ext>
                  </a:extLst>
                </a:gridCol>
                <a:gridCol w="2136164">
                  <a:extLst>
                    <a:ext uri="{9D8B030D-6E8A-4147-A177-3AD203B41FA5}">
                      <a16:colId xmlns:a16="http://schemas.microsoft.com/office/drawing/2014/main" val="3089166843"/>
                    </a:ext>
                  </a:extLst>
                </a:gridCol>
                <a:gridCol w="224479">
                  <a:extLst>
                    <a:ext uri="{9D8B030D-6E8A-4147-A177-3AD203B41FA5}">
                      <a16:colId xmlns:a16="http://schemas.microsoft.com/office/drawing/2014/main" val="889415232"/>
                    </a:ext>
                  </a:extLst>
                </a:gridCol>
                <a:gridCol w="2174637">
                  <a:extLst>
                    <a:ext uri="{9D8B030D-6E8A-4147-A177-3AD203B41FA5}">
                      <a16:colId xmlns:a16="http://schemas.microsoft.com/office/drawing/2014/main" val="1696869989"/>
                    </a:ext>
                  </a:extLst>
                </a:gridCol>
                <a:gridCol w="224479">
                  <a:extLst>
                    <a:ext uri="{9D8B030D-6E8A-4147-A177-3AD203B41FA5}">
                      <a16:colId xmlns:a16="http://schemas.microsoft.com/office/drawing/2014/main" val="2916503438"/>
                    </a:ext>
                  </a:extLst>
                </a:gridCol>
                <a:gridCol w="2174637">
                  <a:extLst>
                    <a:ext uri="{9D8B030D-6E8A-4147-A177-3AD203B41FA5}">
                      <a16:colId xmlns:a16="http://schemas.microsoft.com/office/drawing/2014/main" val="2810723063"/>
                    </a:ext>
                  </a:extLst>
                </a:gridCol>
                <a:gridCol w="224479">
                  <a:extLst>
                    <a:ext uri="{9D8B030D-6E8A-4147-A177-3AD203B41FA5}">
                      <a16:colId xmlns:a16="http://schemas.microsoft.com/office/drawing/2014/main" val="416055864"/>
                    </a:ext>
                  </a:extLst>
                </a:gridCol>
                <a:gridCol w="2174637">
                  <a:extLst>
                    <a:ext uri="{9D8B030D-6E8A-4147-A177-3AD203B41FA5}">
                      <a16:colId xmlns:a16="http://schemas.microsoft.com/office/drawing/2014/main" val="2356686525"/>
                    </a:ext>
                  </a:extLst>
                </a:gridCol>
                <a:gridCol w="224479">
                  <a:extLst>
                    <a:ext uri="{9D8B030D-6E8A-4147-A177-3AD203B41FA5}">
                      <a16:colId xmlns:a16="http://schemas.microsoft.com/office/drawing/2014/main" val="1199197161"/>
                    </a:ext>
                  </a:extLst>
                </a:gridCol>
                <a:gridCol w="2169818">
                  <a:extLst>
                    <a:ext uri="{9D8B030D-6E8A-4147-A177-3AD203B41FA5}">
                      <a16:colId xmlns:a16="http://schemas.microsoft.com/office/drawing/2014/main" val="2863448742"/>
                    </a:ext>
                  </a:extLst>
                </a:gridCol>
                <a:gridCol w="229298">
                  <a:extLst>
                    <a:ext uri="{9D8B030D-6E8A-4147-A177-3AD203B41FA5}">
                      <a16:colId xmlns:a16="http://schemas.microsoft.com/office/drawing/2014/main" val="2094439664"/>
                    </a:ext>
                  </a:extLst>
                </a:gridCol>
              </a:tblGrid>
              <a:tr h="194460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7533682"/>
                  </a:ext>
                </a:extLst>
              </a:tr>
              <a:tr h="194460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Finance Planning</a:t>
                      </a:r>
                    </a:p>
                  </a:txBody>
                  <a:tcPr marL="5186" marR="5186" marT="51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658359"/>
                  </a:ext>
                </a:extLst>
              </a:tr>
              <a:tr h="194460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0768518"/>
                  </a:ext>
                </a:extLst>
              </a:tr>
              <a:tr h="338278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Overall Value Delivery ($)</a:t>
                      </a:r>
                    </a:p>
                  </a:txBody>
                  <a:tcPr marL="5186" marR="5186" marT="51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Initiatve Capital Required </a:t>
                      </a:r>
                    </a:p>
                  </a:txBody>
                  <a:tcPr marL="5186" marR="5186" marT="51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Capital Funded</a:t>
                      </a:r>
                    </a:p>
                  </a:txBody>
                  <a:tcPr marL="5186" marR="5186" marT="51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Initiative Expense Required</a:t>
                      </a:r>
                    </a:p>
                  </a:txBody>
                  <a:tcPr marL="5186" marR="5186" marT="51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Expense Funded</a:t>
                      </a:r>
                    </a:p>
                  </a:txBody>
                  <a:tcPr marL="5186" marR="5186" marT="51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289490"/>
                  </a:ext>
                </a:extLst>
              </a:tr>
              <a:tr h="184042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117490"/>
                  </a:ext>
                </a:extLst>
              </a:tr>
              <a:tr h="397021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1843713"/>
                  </a:ext>
                </a:extLst>
              </a:tr>
              <a:tr h="194460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215586"/>
                  </a:ext>
                </a:extLst>
              </a:tr>
              <a:tr h="186357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 Planning</a:t>
                      </a:r>
                    </a:p>
                  </a:txBody>
                  <a:tcPr marL="5186" marR="5186" marT="51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484650"/>
                  </a:ext>
                </a:extLst>
              </a:tr>
              <a:tr h="194460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0198364"/>
                  </a:ext>
                </a:extLst>
              </a:tr>
              <a:tr h="338278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Investment Level</a:t>
                      </a:r>
                    </a:p>
                  </a:txBody>
                  <a:tcPr marL="5186" marR="5186" marT="51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Feasibility</a:t>
                      </a:r>
                    </a:p>
                  </a:txBody>
                  <a:tcPr marL="5186" marR="5186" marT="51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Recommendation</a:t>
                      </a:r>
                    </a:p>
                  </a:txBody>
                  <a:tcPr marL="5186" marR="5186" marT="51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990829"/>
                  </a:ext>
                </a:extLst>
              </a:tr>
              <a:tr h="184042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9650746"/>
                  </a:ext>
                </a:extLst>
              </a:tr>
              <a:tr h="397021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551052"/>
                  </a:ext>
                </a:extLst>
              </a:tr>
              <a:tr h="194460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6" marR="5186" marT="5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17419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E5ABE4D-8B1E-2222-9886-68B63AD30F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820686"/>
              </p:ext>
            </p:extLst>
          </p:nvPr>
        </p:nvGraphicFramePr>
        <p:xfrm>
          <a:off x="270670" y="1000317"/>
          <a:ext cx="11650660" cy="2220500"/>
        </p:xfrm>
        <a:graphic>
          <a:graphicData uri="http://schemas.openxmlformats.org/drawingml/2006/table">
            <a:tbl>
              <a:tblPr/>
              <a:tblGrid>
                <a:gridCol w="1097316">
                  <a:extLst>
                    <a:ext uri="{9D8B030D-6E8A-4147-A177-3AD203B41FA5}">
                      <a16:colId xmlns:a16="http://schemas.microsoft.com/office/drawing/2014/main" val="3856724894"/>
                    </a:ext>
                  </a:extLst>
                </a:gridCol>
                <a:gridCol w="1392572">
                  <a:extLst>
                    <a:ext uri="{9D8B030D-6E8A-4147-A177-3AD203B41FA5}">
                      <a16:colId xmlns:a16="http://schemas.microsoft.com/office/drawing/2014/main" val="539524905"/>
                    </a:ext>
                  </a:extLst>
                </a:gridCol>
                <a:gridCol w="511728">
                  <a:extLst>
                    <a:ext uri="{9D8B030D-6E8A-4147-A177-3AD203B41FA5}">
                      <a16:colId xmlns:a16="http://schemas.microsoft.com/office/drawing/2014/main" val="1155465404"/>
                    </a:ext>
                  </a:extLst>
                </a:gridCol>
                <a:gridCol w="654342">
                  <a:extLst>
                    <a:ext uri="{9D8B030D-6E8A-4147-A177-3AD203B41FA5}">
                      <a16:colId xmlns:a16="http://schemas.microsoft.com/office/drawing/2014/main" val="2027636987"/>
                    </a:ext>
                  </a:extLst>
                </a:gridCol>
                <a:gridCol w="645952">
                  <a:extLst>
                    <a:ext uri="{9D8B030D-6E8A-4147-A177-3AD203B41FA5}">
                      <a16:colId xmlns:a16="http://schemas.microsoft.com/office/drawing/2014/main" val="1013162927"/>
                    </a:ext>
                  </a:extLst>
                </a:gridCol>
                <a:gridCol w="691230">
                  <a:extLst>
                    <a:ext uri="{9D8B030D-6E8A-4147-A177-3AD203B41FA5}">
                      <a16:colId xmlns:a16="http://schemas.microsoft.com/office/drawing/2014/main" val="2911140918"/>
                    </a:ext>
                  </a:extLst>
                </a:gridCol>
                <a:gridCol w="642620">
                  <a:extLst>
                    <a:ext uri="{9D8B030D-6E8A-4147-A177-3AD203B41FA5}">
                      <a16:colId xmlns:a16="http://schemas.microsoft.com/office/drawing/2014/main" val="3053172122"/>
                    </a:ext>
                  </a:extLst>
                </a:gridCol>
                <a:gridCol w="721453">
                  <a:extLst>
                    <a:ext uri="{9D8B030D-6E8A-4147-A177-3AD203B41FA5}">
                      <a16:colId xmlns:a16="http://schemas.microsoft.com/office/drawing/2014/main" val="54113119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3060544941"/>
                    </a:ext>
                  </a:extLst>
                </a:gridCol>
                <a:gridCol w="1342239">
                  <a:extLst>
                    <a:ext uri="{9D8B030D-6E8A-4147-A177-3AD203B41FA5}">
                      <a16:colId xmlns:a16="http://schemas.microsoft.com/office/drawing/2014/main" val="1736285489"/>
                    </a:ext>
                  </a:extLst>
                </a:gridCol>
                <a:gridCol w="989900">
                  <a:extLst>
                    <a:ext uri="{9D8B030D-6E8A-4147-A177-3AD203B41FA5}">
                      <a16:colId xmlns:a16="http://schemas.microsoft.com/office/drawing/2014/main" val="1522877491"/>
                    </a:ext>
                  </a:extLst>
                </a:gridCol>
                <a:gridCol w="1107347">
                  <a:extLst>
                    <a:ext uri="{9D8B030D-6E8A-4147-A177-3AD203B41FA5}">
                      <a16:colId xmlns:a16="http://schemas.microsoft.com/office/drawing/2014/main" val="3668610332"/>
                    </a:ext>
                  </a:extLst>
                </a:gridCol>
                <a:gridCol w="578841">
                  <a:extLst>
                    <a:ext uri="{9D8B030D-6E8A-4147-A177-3AD203B41FA5}">
                      <a16:colId xmlns:a16="http://schemas.microsoft.com/office/drawing/2014/main" val="3460968502"/>
                    </a:ext>
                  </a:extLst>
                </a:gridCol>
                <a:gridCol w="562056">
                  <a:extLst>
                    <a:ext uri="{9D8B030D-6E8A-4147-A177-3AD203B41FA5}">
                      <a16:colId xmlns:a16="http://schemas.microsoft.com/office/drawing/2014/main" val="2348285788"/>
                    </a:ext>
                  </a:extLst>
                </a:gridCol>
              </a:tblGrid>
              <a:tr h="49433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Global Reporting Product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Initiative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(Short)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 Owner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Original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Completion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Date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Revised Completion Due Date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Initiative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Status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 Strategy Priority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Initiative Source of Value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Monitoring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Escalation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 Region(s)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Impacted Site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Operating Unit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Added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Last Modified</a:t>
                      </a: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055478"/>
                  </a:ext>
                </a:extLst>
              </a:tr>
              <a:tr h="168655"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544332"/>
                  </a:ext>
                </a:extLst>
              </a:tr>
              <a:tr h="245313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068148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453209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9982165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344417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739632"/>
                  </a:ext>
                </a:extLst>
              </a:tr>
              <a:tr h="262440"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132531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B2AF09CC-92CE-5299-FBD3-88D76B558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736"/>
            <a:ext cx="12192000" cy="37357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811F2A9-82FC-E743-7217-81C71E8AC045}"/>
              </a:ext>
            </a:extLst>
          </p:cNvPr>
          <p:cNvSpPr/>
          <p:nvPr/>
        </p:nvSpPr>
        <p:spPr>
          <a:xfrm>
            <a:off x="261701" y="3635187"/>
            <a:ext cx="11650660" cy="981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6A4211A-63F0-8140-88F2-7CBD38CB8B54}"/>
              </a:ext>
            </a:extLst>
          </p:cNvPr>
          <p:cNvSpPr/>
          <p:nvPr/>
        </p:nvSpPr>
        <p:spPr>
          <a:xfrm>
            <a:off x="261701" y="3337391"/>
            <a:ext cx="2699613" cy="395926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b="1" dirty="0"/>
              <a:t>Project </a:t>
            </a:r>
            <a:r>
              <a:rPr lang="es-ES_tradnl" sz="1600" b="1" dirty="0" err="1"/>
              <a:t>Details</a:t>
            </a:r>
            <a:endParaRPr lang="es-ES" sz="1600" b="1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6162BD8-2155-85EA-2AA3-AA7EB661C8C7}"/>
              </a:ext>
            </a:extLst>
          </p:cNvPr>
          <p:cNvSpPr/>
          <p:nvPr/>
        </p:nvSpPr>
        <p:spPr>
          <a:xfrm>
            <a:off x="3073410" y="3337391"/>
            <a:ext cx="2699613" cy="39592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b="1" dirty="0"/>
              <a:t>Status </a:t>
            </a:r>
            <a:r>
              <a:rPr lang="es-ES_tradnl" sz="1600" b="1" dirty="0" err="1"/>
              <a:t>Update</a:t>
            </a:r>
            <a:endParaRPr lang="es-ES" sz="1600" b="1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9600911-B4AE-F013-3E11-23BE9234F10F}"/>
              </a:ext>
            </a:extLst>
          </p:cNvPr>
          <p:cNvSpPr/>
          <p:nvPr/>
        </p:nvSpPr>
        <p:spPr>
          <a:xfrm>
            <a:off x="5885119" y="3337391"/>
            <a:ext cx="2699613" cy="39592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b="1" dirty="0"/>
              <a:t>Finance &amp; </a:t>
            </a:r>
            <a:r>
              <a:rPr lang="es-ES_tradnl" sz="1600" b="1" dirty="0" err="1"/>
              <a:t>Resource</a:t>
            </a:r>
            <a:r>
              <a:rPr lang="es-ES_tradnl" sz="1600" b="1" dirty="0"/>
              <a:t> </a:t>
            </a:r>
            <a:r>
              <a:rPr lang="es-ES_tradnl" sz="1600" b="1" dirty="0" err="1"/>
              <a:t>Planning</a:t>
            </a:r>
            <a:endParaRPr lang="es-ES" sz="1600" b="1" dirty="0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B966D7C0-4861-DDBE-A85C-111082B6E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358192"/>
              </p:ext>
            </p:extLst>
          </p:nvPr>
        </p:nvGraphicFramePr>
        <p:xfrm>
          <a:off x="11971089" y="1000316"/>
          <a:ext cx="187354" cy="2220499"/>
        </p:xfrm>
        <a:graphic>
          <a:graphicData uri="http://schemas.openxmlformats.org/drawingml/2006/table">
            <a:tbl>
              <a:tblPr/>
              <a:tblGrid>
                <a:gridCol w="187354">
                  <a:extLst>
                    <a:ext uri="{9D8B030D-6E8A-4147-A177-3AD203B41FA5}">
                      <a16:colId xmlns:a16="http://schemas.microsoft.com/office/drawing/2014/main" val="606996073"/>
                    </a:ext>
                  </a:extLst>
                </a:gridCol>
              </a:tblGrid>
              <a:tr h="49370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=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6069613"/>
                  </a:ext>
                </a:extLst>
              </a:tr>
              <a:tr h="172679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2608341"/>
                  </a:ext>
                </a:extLst>
              </a:tr>
            </a:tbl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705C7C3-EB53-26C6-492A-C85B5D93D356}"/>
              </a:ext>
            </a:extLst>
          </p:cNvPr>
          <p:cNvSpPr/>
          <p:nvPr/>
        </p:nvSpPr>
        <p:spPr>
          <a:xfrm>
            <a:off x="252733" y="535388"/>
            <a:ext cx="5082665" cy="29537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err="1"/>
              <a:t>Strategic</a:t>
            </a:r>
            <a:r>
              <a:rPr lang="es-ES_tradnl" b="1" dirty="0"/>
              <a:t> </a:t>
            </a:r>
            <a:r>
              <a:rPr lang="es-ES_tradnl" b="1" dirty="0" err="1"/>
              <a:t>Product</a:t>
            </a:r>
            <a:r>
              <a:rPr lang="es-ES_tradnl" b="1" dirty="0"/>
              <a:t> Agenda </a:t>
            </a:r>
            <a:r>
              <a:rPr lang="es-ES_tradnl" b="1" dirty="0" err="1"/>
              <a:t>Tracker</a:t>
            </a:r>
            <a:endParaRPr lang="es-E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54D7B1-9402-ACD8-9BAC-E7D8FCFDC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629" y="488770"/>
            <a:ext cx="2470468" cy="3465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1D39DC-5B6E-C7D8-7B72-926706058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4280" y="488770"/>
            <a:ext cx="2619375" cy="342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FA9EE1-8032-C96B-0727-56D59E3CC9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7502" y="506657"/>
            <a:ext cx="1227264" cy="35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92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267</Words>
  <Application>Microsoft Office PowerPoint</Application>
  <PresentationFormat>Widescreen</PresentationFormat>
  <Paragraphs>96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Espagnet, Julien</dc:creator>
  <cp:lastModifiedBy>Espagnet, Julien</cp:lastModifiedBy>
  <cp:revision>1</cp:revision>
  <dcterms:created xsi:type="dcterms:W3CDTF">2023-04-26T10:26:53Z</dcterms:created>
  <dcterms:modified xsi:type="dcterms:W3CDTF">2023-04-26T11:18:22Z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791b42f-c435-42ca-9531-75a3f42aae3d_Enabled">
    <vt:lpwstr>true</vt:lpwstr>
  </property>
  <property fmtid="{D5CDD505-2E9C-101B-9397-08002B2CF9AE}" pid="3" name="MSIP_Label_4791b42f-c435-42ca-9531-75a3f42aae3d_SetDate">
    <vt:lpwstr>2023-04-26T10:42:23Z</vt:lpwstr>
  </property>
  <property fmtid="{D5CDD505-2E9C-101B-9397-08002B2CF9AE}" pid="4" name="MSIP_Label_4791b42f-c435-42ca-9531-75a3f42aae3d_Method">
    <vt:lpwstr>Privileged</vt:lpwstr>
  </property>
  <property fmtid="{D5CDD505-2E9C-101B-9397-08002B2CF9AE}" pid="5" name="MSIP_Label_4791b42f-c435-42ca-9531-75a3f42aae3d_Name">
    <vt:lpwstr>4791b42f-c435-42ca-9531-75a3f42aae3d</vt:lpwstr>
  </property>
  <property fmtid="{D5CDD505-2E9C-101B-9397-08002B2CF9AE}" pid="6" name="MSIP_Label_4791b42f-c435-42ca-9531-75a3f42aae3d_SiteId">
    <vt:lpwstr>7a916015-20ae-4ad1-9170-eefd915e9272</vt:lpwstr>
  </property>
  <property fmtid="{D5CDD505-2E9C-101B-9397-08002B2CF9AE}" pid="7" name="MSIP_Label_4791b42f-c435-42ca-9531-75a3f42aae3d_ActionId">
    <vt:lpwstr>dc47d8a7-ae4f-453d-8a2d-8e4dd8d26e96</vt:lpwstr>
  </property>
  <property fmtid="{D5CDD505-2E9C-101B-9397-08002B2CF9AE}" pid="8" name="MSIP_Label_4791b42f-c435-42ca-9531-75a3f42aae3d_ContentBits">
    <vt:lpwstr>0</vt:lpwstr>
  </property>
</Properties>
</file>